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3" r:id="rId3"/>
    <p:sldId id="770" r:id="rId4"/>
    <p:sldId id="262" r:id="rId5"/>
    <p:sldId id="275" r:id="rId6"/>
    <p:sldId id="771" r:id="rId7"/>
    <p:sldId id="767" r:id="rId8"/>
    <p:sldId id="768" r:id="rId9"/>
    <p:sldId id="261" r:id="rId10"/>
    <p:sldId id="773" r:id="rId11"/>
    <p:sldId id="291" r:id="rId12"/>
  </p:sldIdLst>
  <p:sldSz cx="24377650" cy="13716000"/>
  <p:notesSz cx="6858000" cy="9144000"/>
  <p:defaultTextStyle>
    <a:defPPr>
      <a:defRPr lang="en-US"/>
    </a:defPPr>
    <a:lvl1pPr algn="l" defTabSz="1827213" rtl="0" eaLnBrk="0" fontAlgn="base" hangingPunct="0">
      <a:spcBef>
        <a:spcPct val="0"/>
      </a:spcBef>
      <a:spcAft>
        <a:spcPct val="0"/>
      </a:spcAft>
      <a:defRPr sz="3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912813" indent="-455613" algn="l" defTabSz="1827213" rtl="0" eaLnBrk="0" fontAlgn="base" hangingPunct="0">
      <a:spcBef>
        <a:spcPct val="0"/>
      </a:spcBef>
      <a:spcAft>
        <a:spcPct val="0"/>
      </a:spcAft>
      <a:defRPr sz="3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827213" indent="-912813" algn="l" defTabSz="1827213" rtl="0" eaLnBrk="0" fontAlgn="base" hangingPunct="0">
      <a:spcBef>
        <a:spcPct val="0"/>
      </a:spcBef>
      <a:spcAft>
        <a:spcPct val="0"/>
      </a:spcAft>
      <a:defRPr sz="3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741613" indent="-1370013" algn="l" defTabSz="1827213" rtl="0" eaLnBrk="0" fontAlgn="base" hangingPunct="0">
      <a:spcBef>
        <a:spcPct val="0"/>
      </a:spcBef>
      <a:spcAft>
        <a:spcPct val="0"/>
      </a:spcAft>
      <a:defRPr sz="3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656013" indent="-1827213" algn="l" defTabSz="1827213" rtl="0" eaLnBrk="0" fontAlgn="base" hangingPunct="0">
      <a:spcBef>
        <a:spcPct val="0"/>
      </a:spcBef>
      <a:spcAft>
        <a:spcPct val="0"/>
      </a:spcAft>
      <a:defRPr sz="3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3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3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3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3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0D"/>
    <a:srgbClr val="007ECA"/>
    <a:srgbClr val="0081CC"/>
    <a:srgbClr val="4472C4"/>
    <a:srgbClr val="FE8948"/>
    <a:srgbClr val="3473A9"/>
    <a:srgbClr val="FFBE1E"/>
    <a:srgbClr val="2162DF"/>
    <a:srgbClr val="FC662C"/>
    <a:srgbClr val="F58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6"/>
  </p:normalViewPr>
  <p:slideViewPr>
    <p:cSldViewPr snapToObjects="1">
      <p:cViewPr varScale="1">
        <p:scale>
          <a:sx n="39" d="100"/>
          <a:sy n="39" d="100"/>
        </p:scale>
        <p:origin x="149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97" d="100"/>
          <a:sy n="97" d="100"/>
        </p:scale>
        <p:origin x="29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E74CEB-1276-498A-B318-5F67503885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53A4C-3C05-45BF-AA24-86556335AE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C40C4-7B6B-4E9D-AB62-1060736552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87FF876-F2A3-4E2B-9CEA-E806E99A9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D9148B-AA74-423A-AD1A-A4D994B4A5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23658-09CE-4B79-9AB5-3E8B62739B5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D0B4A6F-3B3C-488C-9AF6-CDC02CBEAD12}" type="datetimeFigureOut">
              <a:rPr lang="en-US"/>
              <a:pPr>
                <a:defRPr/>
              </a:pPr>
              <a:t>8/25/2021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56F5B2C-2DDD-471E-9A06-7CBB9FD251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09ABC7-5B03-4D08-9A27-DDC4D489C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FD6C8-9F90-439D-9896-1986CD6140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0A001-4189-4219-92A4-9D0AE437B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E71B9A4-8196-40BF-8276-DB5E1B2DC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88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466659" y="1468635"/>
            <a:ext cx="4745500" cy="5237878"/>
          </a:xfrm>
          <a:custGeom>
            <a:avLst/>
            <a:gdLst>
              <a:gd name="connsiteX0" fmla="*/ 0 w 4745500"/>
              <a:gd name="connsiteY0" fmla="*/ 0 h 5237878"/>
              <a:gd name="connsiteX1" fmla="*/ 4745500 w 4745500"/>
              <a:gd name="connsiteY1" fmla="*/ 957519 h 5237878"/>
              <a:gd name="connsiteX2" fmla="*/ 4745500 w 4745500"/>
              <a:gd name="connsiteY2" fmla="*/ 4182454 h 5237878"/>
              <a:gd name="connsiteX3" fmla="*/ 0 w 4745500"/>
              <a:gd name="connsiteY3" fmla="*/ 5237878 h 523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5500" h="5237878">
                <a:moveTo>
                  <a:pt x="0" y="0"/>
                </a:moveTo>
                <a:lnTo>
                  <a:pt x="4745500" y="957519"/>
                </a:lnTo>
                <a:lnTo>
                  <a:pt x="4745500" y="4182454"/>
                </a:lnTo>
                <a:lnTo>
                  <a:pt x="0" y="5237878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7830192" y="6954321"/>
            <a:ext cx="4745500" cy="5237877"/>
          </a:xfrm>
          <a:custGeom>
            <a:avLst/>
            <a:gdLst>
              <a:gd name="connsiteX0" fmla="*/ 4745500 w 4745500"/>
              <a:gd name="connsiteY0" fmla="*/ 0 h 5237877"/>
              <a:gd name="connsiteX1" fmla="*/ 4745500 w 4745500"/>
              <a:gd name="connsiteY1" fmla="*/ 5237877 h 5237877"/>
              <a:gd name="connsiteX2" fmla="*/ 0 w 4745500"/>
              <a:gd name="connsiteY2" fmla="*/ 4280168 h 5237877"/>
              <a:gd name="connsiteX3" fmla="*/ 0 w 4745500"/>
              <a:gd name="connsiteY3" fmla="*/ 1055423 h 523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5500" h="5237877">
                <a:moveTo>
                  <a:pt x="4745500" y="0"/>
                </a:moveTo>
                <a:lnTo>
                  <a:pt x="4745500" y="5237877"/>
                </a:lnTo>
                <a:lnTo>
                  <a:pt x="0" y="4280168"/>
                </a:lnTo>
                <a:lnTo>
                  <a:pt x="0" y="1055423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7392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C8665223-CF08-4817-9DDE-5EF13D7BD4C7}"/>
              </a:ext>
            </a:extLst>
          </p:cNvPr>
          <p:cNvSpPr/>
          <p:nvPr userDrawn="1"/>
        </p:nvSpPr>
        <p:spPr>
          <a:xfrm>
            <a:off x="18505488" y="2663825"/>
            <a:ext cx="3613150" cy="8423275"/>
          </a:xfrm>
          <a:custGeom>
            <a:avLst/>
            <a:gdLst>
              <a:gd name="connsiteX0" fmla="*/ 3613123 w 3613122"/>
              <a:gd name="connsiteY0" fmla="*/ 0 h 8423575"/>
              <a:gd name="connsiteX1" fmla="*/ 3613123 w 3613122"/>
              <a:gd name="connsiteY1" fmla="*/ 8423575 h 8423575"/>
              <a:gd name="connsiteX2" fmla="*/ 0 w 3613122"/>
              <a:gd name="connsiteY2" fmla="*/ 8423575 h 8423575"/>
              <a:gd name="connsiteX3" fmla="*/ 2760746 w 3613122"/>
              <a:gd name="connsiteY3" fmla="*/ 21714 h 8423575"/>
              <a:gd name="connsiteX4" fmla="*/ 3613123 w 3613122"/>
              <a:gd name="connsiteY4" fmla="*/ 0 h 84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3122" h="8423575">
                <a:moveTo>
                  <a:pt x="3613123" y="0"/>
                </a:moveTo>
                <a:lnTo>
                  <a:pt x="3613123" y="8423575"/>
                </a:lnTo>
                <a:lnTo>
                  <a:pt x="0" y="8423575"/>
                </a:lnTo>
                <a:lnTo>
                  <a:pt x="2760746" y="21714"/>
                </a:lnTo>
                <a:lnTo>
                  <a:pt x="3613123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14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3D8E279-1767-42E7-95C6-85FFD3428465}"/>
              </a:ext>
            </a:extLst>
          </p:cNvPr>
          <p:cNvSpPr/>
          <p:nvPr userDrawn="1"/>
        </p:nvSpPr>
        <p:spPr>
          <a:xfrm>
            <a:off x="15160625" y="2022475"/>
            <a:ext cx="6088063" cy="9672638"/>
          </a:xfrm>
          <a:custGeom>
            <a:avLst/>
            <a:gdLst>
              <a:gd name="connsiteX0" fmla="*/ 6087398 w 6087397"/>
              <a:gd name="connsiteY0" fmla="*/ 7722817 h 9671568"/>
              <a:gd name="connsiteX1" fmla="*/ 0 w 6087397"/>
              <a:gd name="connsiteY1" fmla="*/ 9671569 h 9671568"/>
              <a:gd name="connsiteX2" fmla="*/ 0 w 6087397"/>
              <a:gd name="connsiteY2" fmla="*/ 0 h 9671568"/>
              <a:gd name="connsiteX3" fmla="*/ 6087398 w 6087397"/>
              <a:gd name="connsiteY3" fmla="*/ 1768372 h 9671568"/>
              <a:gd name="connsiteX4" fmla="*/ 6087398 w 6087397"/>
              <a:gd name="connsiteY4" fmla="*/ 7722817 h 967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7397" h="9671568">
                <a:moveTo>
                  <a:pt x="6087398" y="7722817"/>
                </a:moveTo>
                <a:lnTo>
                  <a:pt x="0" y="9671569"/>
                </a:lnTo>
                <a:lnTo>
                  <a:pt x="0" y="0"/>
                </a:lnTo>
                <a:lnTo>
                  <a:pt x="6087398" y="1768372"/>
                </a:lnTo>
                <a:lnTo>
                  <a:pt x="6087398" y="7722817"/>
                </a:ln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14474825" y="838200"/>
            <a:ext cx="6773197" cy="11088447"/>
          </a:xfrm>
          <a:custGeom>
            <a:avLst/>
            <a:gdLst>
              <a:gd name="connsiteX0" fmla="*/ 0 w 6773197"/>
              <a:gd name="connsiteY0" fmla="*/ 0 h 11088447"/>
              <a:gd name="connsiteX1" fmla="*/ 6773197 w 6773197"/>
              <a:gd name="connsiteY1" fmla="*/ 0 h 11088447"/>
              <a:gd name="connsiteX2" fmla="*/ 6773197 w 6773197"/>
              <a:gd name="connsiteY2" fmla="*/ 8915400 h 11088447"/>
              <a:gd name="connsiteX3" fmla="*/ 6749223 w 6773197"/>
              <a:gd name="connsiteY3" fmla="*/ 8915400 h 11088447"/>
              <a:gd name="connsiteX4" fmla="*/ 4241115 w 6773197"/>
              <a:gd name="connsiteY4" fmla="*/ 9718317 h 11088447"/>
              <a:gd name="connsiteX5" fmla="*/ 4241115 w 6773197"/>
              <a:gd name="connsiteY5" fmla="*/ 9730743 h 11088447"/>
              <a:gd name="connsiteX6" fmla="*/ 0 w 6773197"/>
              <a:gd name="connsiteY6" fmla="*/ 11088447 h 1108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73197" h="11088447">
                <a:moveTo>
                  <a:pt x="0" y="0"/>
                </a:moveTo>
                <a:lnTo>
                  <a:pt x="6773197" y="0"/>
                </a:lnTo>
                <a:lnTo>
                  <a:pt x="6773197" y="8915400"/>
                </a:lnTo>
                <a:lnTo>
                  <a:pt x="6749223" y="8915400"/>
                </a:lnTo>
                <a:lnTo>
                  <a:pt x="4241115" y="9718317"/>
                </a:lnTo>
                <a:lnTo>
                  <a:pt x="4241115" y="9730743"/>
                </a:lnTo>
                <a:lnTo>
                  <a:pt x="0" y="1108844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1089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1A3F0AE2-7EDF-48CC-9CC2-BD29C71FBDED}"/>
              </a:ext>
            </a:extLst>
          </p:cNvPr>
          <p:cNvSpPr/>
          <p:nvPr userDrawn="1"/>
        </p:nvSpPr>
        <p:spPr>
          <a:xfrm rot="5400000">
            <a:off x="6363494" y="-6363494"/>
            <a:ext cx="5405438" cy="18132425"/>
          </a:xfrm>
          <a:custGeom>
            <a:avLst/>
            <a:gdLst>
              <a:gd name="connsiteX0" fmla="*/ 0 w 5405261"/>
              <a:gd name="connsiteY0" fmla="*/ 18132907 h 18132907"/>
              <a:gd name="connsiteX1" fmla="*/ 0 w 5405261"/>
              <a:gd name="connsiteY1" fmla="*/ 9229595 h 18132907"/>
              <a:gd name="connsiteX2" fmla="*/ 2142379 w 5405261"/>
              <a:gd name="connsiteY2" fmla="*/ 115792 h 18132907"/>
              <a:gd name="connsiteX3" fmla="*/ 5405261 w 5405261"/>
              <a:gd name="connsiteY3" fmla="*/ 0 h 18132907"/>
              <a:gd name="connsiteX4" fmla="*/ 5405261 w 5405261"/>
              <a:gd name="connsiteY4" fmla="*/ 18132907 h 18132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5261" h="18132907">
                <a:moveTo>
                  <a:pt x="0" y="18132907"/>
                </a:moveTo>
                <a:lnTo>
                  <a:pt x="0" y="9229595"/>
                </a:lnTo>
                <a:lnTo>
                  <a:pt x="2142379" y="115792"/>
                </a:lnTo>
                <a:lnTo>
                  <a:pt x="5405261" y="0"/>
                </a:lnTo>
                <a:lnTo>
                  <a:pt x="5405261" y="18132907"/>
                </a:lnTo>
                <a:close/>
              </a:path>
            </a:pathLst>
          </a:custGeom>
          <a:gradFill>
            <a:gsLst>
              <a:gs pos="2300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639E10A7-7F33-4B3B-BD44-7BCE5463D07E}"/>
              </a:ext>
            </a:extLst>
          </p:cNvPr>
          <p:cNvSpPr/>
          <p:nvPr userDrawn="1"/>
        </p:nvSpPr>
        <p:spPr>
          <a:xfrm rot="5400000">
            <a:off x="8557418" y="-8557418"/>
            <a:ext cx="7262813" cy="24377650"/>
          </a:xfrm>
          <a:custGeom>
            <a:avLst/>
            <a:gdLst>
              <a:gd name="connsiteX0" fmla="*/ 0 w 7263039"/>
              <a:gd name="connsiteY0" fmla="*/ 24377650 h 24377650"/>
              <a:gd name="connsiteX1" fmla="*/ 0 w 7263039"/>
              <a:gd name="connsiteY1" fmla="*/ 0 h 24377650"/>
              <a:gd name="connsiteX2" fmla="*/ 7263039 w 7263039"/>
              <a:gd name="connsiteY2" fmla="*/ 0 h 24377650"/>
              <a:gd name="connsiteX3" fmla="*/ 1532937 w 7263039"/>
              <a:gd name="connsiteY3" fmla="*/ 24377650 h 243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3039" h="24377650">
                <a:moveTo>
                  <a:pt x="0" y="24377650"/>
                </a:moveTo>
                <a:lnTo>
                  <a:pt x="0" y="0"/>
                </a:lnTo>
                <a:lnTo>
                  <a:pt x="7263039" y="0"/>
                </a:lnTo>
                <a:lnTo>
                  <a:pt x="1532937" y="2437765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6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136682" y="2971800"/>
            <a:ext cx="4343400" cy="4343400"/>
          </a:xfrm>
          <a:custGeom>
            <a:avLst/>
            <a:gdLst>
              <a:gd name="connsiteX0" fmla="*/ 2171700 w 4343400"/>
              <a:gd name="connsiteY0" fmla="*/ 0 h 4343400"/>
              <a:gd name="connsiteX1" fmla="*/ 4343400 w 4343400"/>
              <a:gd name="connsiteY1" fmla="*/ 2171700 h 4343400"/>
              <a:gd name="connsiteX2" fmla="*/ 2171700 w 4343400"/>
              <a:gd name="connsiteY2" fmla="*/ 4343400 h 4343400"/>
              <a:gd name="connsiteX3" fmla="*/ 0 w 4343400"/>
              <a:gd name="connsiteY3" fmla="*/ 2171700 h 4343400"/>
              <a:gd name="connsiteX4" fmla="*/ 217170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2171700" y="0"/>
                </a:moveTo>
                <a:cubicBezTo>
                  <a:pt x="3371097" y="0"/>
                  <a:pt x="4343400" y="972303"/>
                  <a:pt x="4343400" y="2171700"/>
                </a:cubicBezTo>
                <a:cubicBezTo>
                  <a:pt x="4343400" y="3371097"/>
                  <a:pt x="3371097" y="4343400"/>
                  <a:pt x="2171700" y="4343400"/>
                </a:cubicBezTo>
                <a:cubicBezTo>
                  <a:pt x="972303" y="4343400"/>
                  <a:pt x="0" y="3371097"/>
                  <a:pt x="0" y="2171700"/>
                </a:cubicBezTo>
                <a:cubicBezTo>
                  <a:pt x="0" y="972303"/>
                  <a:pt x="972303" y="0"/>
                  <a:pt x="217170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10017125" y="2971800"/>
            <a:ext cx="4343400" cy="4343400"/>
          </a:xfrm>
          <a:custGeom>
            <a:avLst/>
            <a:gdLst>
              <a:gd name="connsiteX0" fmla="*/ 2171700 w 4343400"/>
              <a:gd name="connsiteY0" fmla="*/ 0 h 4343400"/>
              <a:gd name="connsiteX1" fmla="*/ 4343400 w 4343400"/>
              <a:gd name="connsiteY1" fmla="*/ 2171700 h 4343400"/>
              <a:gd name="connsiteX2" fmla="*/ 2171700 w 4343400"/>
              <a:gd name="connsiteY2" fmla="*/ 4343400 h 4343400"/>
              <a:gd name="connsiteX3" fmla="*/ 0 w 4343400"/>
              <a:gd name="connsiteY3" fmla="*/ 2171700 h 4343400"/>
              <a:gd name="connsiteX4" fmla="*/ 217170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2171700" y="0"/>
                </a:moveTo>
                <a:cubicBezTo>
                  <a:pt x="3371097" y="0"/>
                  <a:pt x="4343400" y="972303"/>
                  <a:pt x="4343400" y="2171700"/>
                </a:cubicBezTo>
                <a:cubicBezTo>
                  <a:pt x="4343400" y="3371097"/>
                  <a:pt x="3371097" y="4343400"/>
                  <a:pt x="2171700" y="4343400"/>
                </a:cubicBezTo>
                <a:cubicBezTo>
                  <a:pt x="972303" y="4343400"/>
                  <a:pt x="0" y="3371097"/>
                  <a:pt x="0" y="2171700"/>
                </a:cubicBezTo>
                <a:cubicBezTo>
                  <a:pt x="0" y="972303"/>
                  <a:pt x="972303" y="0"/>
                  <a:pt x="217170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6874340" y="2971800"/>
            <a:ext cx="4343400" cy="4343400"/>
          </a:xfrm>
          <a:custGeom>
            <a:avLst/>
            <a:gdLst>
              <a:gd name="connsiteX0" fmla="*/ 2171700 w 4343400"/>
              <a:gd name="connsiteY0" fmla="*/ 0 h 4343400"/>
              <a:gd name="connsiteX1" fmla="*/ 4343400 w 4343400"/>
              <a:gd name="connsiteY1" fmla="*/ 2171700 h 4343400"/>
              <a:gd name="connsiteX2" fmla="*/ 2171700 w 4343400"/>
              <a:gd name="connsiteY2" fmla="*/ 4343400 h 4343400"/>
              <a:gd name="connsiteX3" fmla="*/ 0 w 4343400"/>
              <a:gd name="connsiteY3" fmla="*/ 2171700 h 4343400"/>
              <a:gd name="connsiteX4" fmla="*/ 217170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2171700" y="0"/>
                </a:moveTo>
                <a:cubicBezTo>
                  <a:pt x="3371097" y="0"/>
                  <a:pt x="4343400" y="972303"/>
                  <a:pt x="4343400" y="2171700"/>
                </a:cubicBezTo>
                <a:cubicBezTo>
                  <a:pt x="4343400" y="3371097"/>
                  <a:pt x="3371097" y="4343400"/>
                  <a:pt x="2171700" y="4343400"/>
                </a:cubicBezTo>
                <a:cubicBezTo>
                  <a:pt x="972303" y="4343400"/>
                  <a:pt x="0" y="3371097"/>
                  <a:pt x="0" y="2171700"/>
                </a:cubicBezTo>
                <a:cubicBezTo>
                  <a:pt x="0" y="972303"/>
                  <a:pt x="972303" y="0"/>
                  <a:pt x="217170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5120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DA7A8960-BB01-49FB-AEBB-96DFA866268A}"/>
              </a:ext>
            </a:extLst>
          </p:cNvPr>
          <p:cNvSpPr/>
          <p:nvPr userDrawn="1"/>
        </p:nvSpPr>
        <p:spPr>
          <a:xfrm>
            <a:off x="17270413" y="3700463"/>
            <a:ext cx="5132387" cy="3079750"/>
          </a:xfrm>
          <a:custGeom>
            <a:avLst/>
            <a:gdLst>
              <a:gd name="connsiteX0" fmla="*/ 5132544 w 5132543"/>
              <a:gd name="connsiteY0" fmla="*/ 3079603 h 3079602"/>
              <a:gd name="connsiteX1" fmla="*/ 0 w 5132543"/>
              <a:gd name="connsiteY1" fmla="*/ 3079603 h 3079602"/>
              <a:gd name="connsiteX2" fmla="*/ 0 w 5132543"/>
              <a:gd name="connsiteY2" fmla="*/ 0 h 3079602"/>
              <a:gd name="connsiteX3" fmla="*/ 5119402 w 5132543"/>
              <a:gd name="connsiteY3" fmla="*/ 1970847 h 3079602"/>
              <a:gd name="connsiteX4" fmla="*/ 5132544 w 5132543"/>
              <a:gd name="connsiteY4" fmla="*/ 3079603 h 307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543" h="3079602">
                <a:moveTo>
                  <a:pt x="5132544" y="3079603"/>
                </a:moveTo>
                <a:lnTo>
                  <a:pt x="0" y="3079603"/>
                </a:lnTo>
                <a:lnTo>
                  <a:pt x="0" y="0"/>
                </a:lnTo>
                <a:lnTo>
                  <a:pt x="5119402" y="1970847"/>
                </a:lnTo>
                <a:lnTo>
                  <a:pt x="5132544" y="3079603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6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434938D-369D-4D19-A14B-D134A9C38287}"/>
              </a:ext>
            </a:extLst>
          </p:cNvPr>
          <p:cNvSpPr/>
          <p:nvPr userDrawn="1"/>
        </p:nvSpPr>
        <p:spPr>
          <a:xfrm>
            <a:off x="9621838" y="3700463"/>
            <a:ext cx="5133975" cy="3079750"/>
          </a:xfrm>
          <a:custGeom>
            <a:avLst/>
            <a:gdLst>
              <a:gd name="connsiteX0" fmla="*/ 5132545 w 5132544"/>
              <a:gd name="connsiteY0" fmla="*/ 3079603 h 3079602"/>
              <a:gd name="connsiteX1" fmla="*/ 0 w 5132544"/>
              <a:gd name="connsiteY1" fmla="*/ 3079603 h 3079602"/>
              <a:gd name="connsiteX2" fmla="*/ 0 w 5132544"/>
              <a:gd name="connsiteY2" fmla="*/ 0 h 3079602"/>
              <a:gd name="connsiteX3" fmla="*/ 5119402 w 5132544"/>
              <a:gd name="connsiteY3" fmla="*/ 1970847 h 3079602"/>
              <a:gd name="connsiteX4" fmla="*/ 5132545 w 5132544"/>
              <a:gd name="connsiteY4" fmla="*/ 3079603 h 307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544" h="3079602">
                <a:moveTo>
                  <a:pt x="5132545" y="3079603"/>
                </a:moveTo>
                <a:lnTo>
                  <a:pt x="0" y="3079603"/>
                </a:lnTo>
                <a:lnTo>
                  <a:pt x="0" y="0"/>
                </a:lnTo>
                <a:lnTo>
                  <a:pt x="5119402" y="1970847"/>
                </a:lnTo>
                <a:lnTo>
                  <a:pt x="5132545" y="3079603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6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45294DF1-0927-45C6-83A1-1E16A5040803}"/>
              </a:ext>
            </a:extLst>
          </p:cNvPr>
          <p:cNvSpPr/>
          <p:nvPr userDrawn="1"/>
        </p:nvSpPr>
        <p:spPr>
          <a:xfrm>
            <a:off x="1970088" y="3700463"/>
            <a:ext cx="5132387" cy="3079750"/>
          </a:xfrm>
          <a:custGeom>
            <a:avLst/>
            <a:gdLst>
              <a:gd name="connsiteX0" fmla="*/ 5132545 w 5132544"/>
              <a:gd name="connsiteY0" fmla="*/ 3079603 h 3079602"/>
              <a:gd name="connsiteX1" fmla="*/ 0 w 5132544"/>
              <a:gd name="connsiteY1" fmla="*/ 3079603 h 3079602"/>
              <a:gd name="connsiteX2" fmla="*/ 0 w 5132544"/>
              <a:gd name="connsiteY2" fmla="*/ 0 h 3079602"/>
              <a:gd name="connsiteX3" fmla="*/ 5119402 w 5132544"/>
              <a:gd name="connsiteY3" fmla="*/ 1970847 h 3079602"/>
              <a:gd name="connsiteX4" fmla="*/ 5132545 w 5132544"/>
              <a:gd name="connsiteY4" fmla="*/ 3079603 h 307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544" h="3079602">
                <a:moveTo>
                  <a:pt x="5132545" y="3079603"/>
                </a:moveTo>
                <a:lnTo>
                  <a:pt x="0" y="3079603"/>
                </a:lnTo>
                <a:lnTo>
                  <a:pt x="0" y="0"/>
                </a:lnTo>
                <a:lnTo>
                  <a:pt x="5119402" y="1970847"/>
                </a:lnTo>
                <a:lnTo>
                  <a:pt x="5132545" y="3079603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6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2404909" y="2414091"/>
            <a:ext cx="4262453" cy="4704927"/>
          </a:xfrm>
          <a:custGeom>
            <a:avLst/>
            <a:gdLst>
              <a:gd name="connsiteX0" fmla="*/ 0 w 4262453"/>
              <a:gd name="connsiteY0" fmla="*/ 0 h 4704927"/>
              <a:gd name="connsiteX1" fmla="*/ 4262453 w 4262453"/>
              <a:gd name="connsiteY1" fmla="*/ 0 h 4704927"/>
              <a:gd name="connsiteX2" fmla="*/ 4262453 w 4262453"/>
              <a:gd name="connsiteY2" fmla="*/ 4704927 h 4704927"/>
              <a:gd name="connsiteX3" fmla="*/ 0 w 4262453"/>
              <a:gd name="connsiteY3" fmla="*/ 4704927 h 470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453" h="4704927">
                <a:moveTo>
                  <a:pt x="0" y="0"/>
                </a:moveTo>
                <a:lnTo>
                  <a:pt x="4262453" y="0"/>
                </a:lnTo>
                <a:lnTo>
                  <a:pt x="4262453" y="4704927"/>
                </a:lnTo>
                <a:lnTo>
                  <a:pt x="0" y="4704927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0054423" y="2414091"/>
            <a:ext cx="4262453" cy="4704927"/>
          </a:xfrm>
          <a:custGeom>
            <a:avLst/>
            <a:gdLst>
              <a:gd name="connsiteX0" fmla="*/ 0 w 4262453"/>
              <a:gd name="connsiteY0" fmla="*/ 0 h 4704927"/>
              <a:gd name="connsiteX1" fmla="*/ 4262453 w 4262453"/>
              <a:gd name="connsiteY1" fmla="*/ 0 h 4704927"/>
              <a:gd name="connsiteX2" fmla="*/ 4262453 w 4262453"/>
              <a:gd name="connsiteY2" fmla="*/ 4704927 h 4704927"/>
              <a:gd name="connsiteX3" fmla="*/ 0 w 4262453"/>
              <a:gd name="connsiteY3" fmla="*/ 4704927 h 470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453" h="4704927">
                <a:moveTo>
                  <a:pt x="0" y="0"/>
                </a:moveTo>
                <a:lnTo>
                  <a:pt x="4262453" y="0"/>
                </a:lnTo>
                <a:lnTo>
                  <a:pt x="4262453" y="4704927"/>
                </a:lnTo>
                <a:lnTo>
                  <a:pt x="0" y="4704927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7705081" y="2414091"/>
            <a:ext cx="4262453" cy="4704927"/>
          </a:xfrm>
          <a:custGeom>
            <a:avLst/>
            <a:gdLst>
              <a:gd name="connsiteX0" fmla="*/ 0 w 4262453"/>
              <a:gd name="connsiteY0" fmla="*/ 0 h 4704927"/>
              <a:gd name="connsiteX1" fmla="*/ 4262453 w 4262453"/>
              <a:gd name="connsiteY1" fmla="*/ 0 h 4704927"/>
              <a:gd name="connsiteX2" fmla="*/ 4262453 w 4262453"/>
              <a:gd name="connsiteY2" fmla="*/ 4704927 h 4704927"/>
              <a:gd name="connsiteX3" fmla="*/ 0 w 4262453"/>
              <a:gd name="connsiteY3" fmla="*/ 4704927 h 470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453" h="4704927">
                <a:moveTo>
                  <a:pt x="0" y="0"/>
                </a:moveTo>
                <a:lnTo>
                  <a:pt x="4262453" y="0"/>
                </a:lnTo>
                <a:lnTo>
                  <a:pt x="4262453" y="4704927"/>
                </a:lnTo>
                <a:lnTo>
                  <a:pt x="0" y="4704927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1130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id="{4221FA67-FEEA-4737-A95D-072FD8D87B5F}"/>
              </a:ext>
            </a:extLst>
          </p:cNvPr>
          <p:cNvSpPr/>
          <p:nvPr userDrawn="1"/>
        </p:nvSpPr>
        <p:spPr>
          <a:xfrm>
            <a:off x="1393825" y="1588"/>
            <a:ext cx="4217988" cy="10201275"/>
          </a:xfrm>
          <a:custGeom>
            <a:avLst/>
            <a:gdLst>
              <a:gd name="connsiteX0" fmla="*/ 0 w 4218073"/>
              <a:gd name="connsiteY0" fmla="*/ 0 h 10201089"/>
              <a:gd name="connsiteX1" fmla="*/ 4218074 w 4218073"/>
              <a:gd name="connsiteY1" fmla="*/ 0 h 10201089"/>
              <a:gd name="connsiteX2" fmla="*/ 1835419 w 4218073"/>
              <a:gd name="connsiteY2" fmla="*/ 10135947 h 10201089"/>
              <a:gd name="connsiteX3" fmla="*/ 0 w 4218073"/>
              <a:gd name="connsiteY3" fmla="*/ 10201089 h 10201089"/>
              <a:gd name="connsiteX4" fmla="*/ 0 w 4218073"/>
              <a:gd name="connsiteY4" fmla="*/ 0 h 1020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073" h="10201089">
                <a:moveTo>
                  <a:pt x="0" y="0"/>
                </a:moveTo>
                <a:lnTo>
                  <a:pt x="4218074" y="0"/>
                </a:lnTo>
                <a:lnTo>
                  <a:pt x="1835419" y="10135947"/>
                </a:lnTo>
                <a:lnTo>
                  <a:pt x="0" y="1020108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8B57D7F-ED85-4E5E-890F-93F66BE2EABF}"/>
              </a:ext>
            </a:extLst>
          </p:cNvPr>
          <p:cNvSpPr/>
          <p:nvPr userDrawn="1"/>
        </p:nvSpPr>
        <p:spPr>
          <a:xfrm>
            <a:off x="-644525" y="1588"/>
            <a:ext cx="5989638" cy="13714412"/>
          </a:xfrm>
          <a:custGeom>
            <a:avLst/>
            <a:gdLst>
              <a:gd name="connsiteX0" fmla="*/ 5989683 w 5989682"/>
              <a:gd name="connsiteY0" fmla="*/ 13714214 h 13714214"/>
              <a:gd name="connsiteX1" fmla="*/ 0 w 5989682"/>
              <a:gd name="connsiteY1" fmla="*/ 13714214 h 13714214"/>
              <a:gd name="connsiteX2" fmla="*/ 0 w 5989682"/>
              <a:gd name="connsiteY2" fmla="*/ 0 h 13714214"/>
              <a:gd name="connsiteX3" fmla="*/ 2766271 w 5989682"/>
              <a:gd name="connsiteY3" fmla="*/ 0 h 13714214"/>
              <a:gd name="connsiteX4" fmla="*/ 5989683 w 5989682"/>
              <a:gd name="connsiteY4" fmla="*/ 13714214 h 1371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9682" h="13714214">
                <a:moveTo>
                  <a:pt x="5989683" y="13714214"/>
                </a:moveTo>
                <a:lnTo>
                  <a:pt x="0" y="13714214"/>
                </a:lnTo>
                <a:lnTo>
                  <a:pt x="0" y="0"/>
                </a:lnTo>
                <a:lnTo>
                  <a:pt x="2766271" y="0"/>
                </a:lnTo>
                <a:lnTo>
                  <a:pt x="5989683" y="13714214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0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12634325" y="2329527"/>
            <a:ext cx="3543040" cy="3543040"/>
          </a:xfrm>
          <a:custGeom>
            <a:avLst/>
            <a:gdLst>
              <a:gd name="connsiteX0" fmla="*/ 1771520 w 3543040"/>
              <a:gd name="connsiteY0" fmla="*/ 0 h 3543040"/>
              <a:gd name="connsiteX1" fmla="*/ 3543040 w 3543040"/>
              <a:gd name="connsiteY1" fmla="*/ 1771520 h 3543040"/>
              <a:gd name="connsiteX2" fmla="*/ 1771520 w 3543040"/>
              <a:gd name="connsiteY2" fmla="*/ 3543040 h 3543040"/>
              <a:gd name="connsiteX3" fmla="*/ 0 w 3543040"/>
              <a:gd name="connsiteY3" fmla="*/ 1771520 h 3543040"/>
              <a:gd name="connsiteX4" fmla="*/ 1771520 w 3543040"/>
              <a:gd name="connsiteY4" fmla="*/ 0 h 35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3040" h="3543040">
                <a:moveTo>
                  <a:pt x="1771520" y="0"/>
                </a:moveTo>
                <a:cubicBezTo>
                  <a:pt x="2749903" y="0"/>
                  <a:pt x="3543040" y="793137"/>
                  <a:pt x="3543040" y="1771520"/>
                </a:cubicBezTo>
                <a:cubicBezTo>
                  <a:pt x="3543040" y="2749903"/>
                  <a:pt x="2749903" y="3543040"/>
                  <a:pt x="1771520" y="3543040"/>
                </a:cubicBezTo>
                <a:cubicBezTo>
                  <a:pt x="793137" y="3543040"/>
                  <a:pt x="0" y="2749903"/>
                  <a:pt x="0" y="1771520"/>
                </a:cubicBezTo>
                <a:cubicBezTo>
                  <a:pt x="0" y="793137"/>
                  <a:pt x="793137" y="0"/>
                  <a:pt x="1771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2634325" y="7843433"/>
            <a:ext cx="3543040" cy="3543040"/>
          </a:xfrm>
          <a:custGeom>
            <a:avLst/>
            <a:gdLst>
              <a:gd name="connsiteX0" fmla="*/ 1771520 w 3543040"/>
              <a:gd name="connsiteY0" fmla="*/ 0 h 3543040"/>
              <a:gd name="connsiteX1" fmla="*/ 3543040 w 3543040"/>
              <a:gd name="connsiteY1" fmla="*/ 1771520 h 3543040"/>
              <a:gd name="connsiteX2" fmla="*/ 1771520 w 3543040"/>
              <a:gd name="connsiteY2" fmla="*/ 3543040 h 3543040"/>
              <a:gd name="connsiteX3" fmla="*/ 0 w 3543040"/>
              <a:gd name="connsiteY3" fmla="*/ 1771520 h 3543040"/>
              <a:gd name="connsiteX4" fmla="*/ 1771520 w 3543040"/>
              <a:gd name="connsiteY4" fmla="*/ 0 h 35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3040" h="3543040">
                <a:moveTo>
                  <a:pt x="1771520" y="0"/>
                </a:moveTo>
                <a:cubicBezTo>
                  <a:pt x="2749903" y="0"/>
                  <a:pt x="3543040" y="793137"/>
                  <a:pt x="3543040" y="1771520"/>
                </a:cubicBezTo>
                <a:cubicBezTo>
                  <a:pt x="3543040" y="2749903"/>
                  <a:pt x="2749903" y="3543040"/>
                  <a:pt x="1771520" y="3543040"/>
                </a:cubicBezTo>
                <a:cubicBezTo>
                  <a:pt x="793137" y="3543040"/>
                  <a:pt x="0" y="2749903"/>
                  <a:pt x="0" y="1771520"/>
                </a:cubicBezTo>
                <a:cubicBezTo>
                  <a:pt x="0" y="793137"/>
                  <a:pt x="793137" y="0"/>
                  <a:pt x="1771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1929633" y="2329527"/>
            <a:ext cx="3543040" cy="3543040"/>
          </a:xfrm>
          <a:custGeom>
            <a:avLst/>
            <a:gdLst>
              <a:gd name="connsiteX0" fmla="*/ 1771520 w 3543040"/>
              <a:gd name="connsiteY0" fmla="*/ 0 h 3543040"/>
              <a:gd name="connsiteX1" fmla="*/ 3543040 w 3543040"/>
              <a:gd name="connsiteY1" fmla="*/ 1771520 h 3543040"/>
              <a:gd name="connsiteX2" fmla="*/ 1771520 w 3543040"/>
              <a:gd name="connsiteY2" fmla="*/ 3543040 h 3543040"/>
              <a:gd name="connsiteX3" fmla="*/ 0 w 3543040"/>
              <a:gd name="connsiteY3" fmla="*/ 1771520 h 3543040"/>
              <a:gd name="connsiteX4" fmla="*/ 1771520 w 3543040"/>
              <a:gd name="connsiteY4" fmla="*/ 0 h 35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3040" h="3543040">
                <a:moveTo>
                  <a:pt x="1771520" y="0"/>
                </a:moveTo>
                <a:cubicBezTo>
                  <a:pt x="2749903" y="0"/>
                  <a:pt x="3543040" y="793137"/>
                  <a:pt x="3543040" y="1771520"/>
                </a:cubicBezTo>
                <a:cubicBezTo>
                  <a:pt x="3543040" y="2749903"/>
                  <a:pt x="2749903" y="3543040"/>
                  <a:pt x="1771520" y="3543040"/>
                </a:cubicBezTo>
                <a:cubicBezTo>
                  <a:pt x="793137" y="3543040"/>
                  <a:pt x="0" y="2749903"/>
                  <a:pt x="0" y="1771520"/>
                </a:cubicBezTo>
                <a:cubicBezTo>
                  <a:pt x="0" y="793137"/>
                  <a:pt x="793137" y="0"/>
                  <a:pt x="1771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929633" y="7843433"/>
            <a:ext cx="3543040" cy="3543040"/>
          </a:xfrm>
          <a:custGeom>
            <a:avLst/>
            <a:gdLst>
              <a:gd name="connsiteX0" fmla="*/ 1771520 w 3543040"/>
              <a:gd name="connsiteY0" fmla="*/ 0 h 3543040"/>
              <a:gd name="connsiteX1" fmla="*/ 3543040 w 3543040"/>
              <a:gd name="connsiteY1" fmla="*/ 1771520 h 3543040"/>
              <a:gd name="connsiteX2" fmla="*/ 1771520 w 3543040"/>
              <a:gd name="connsiteY2" fmla="*/ 3543040 h 3543040"/>
              <a:gd name="connsiteX3" fmla="*/ 0 w 3543040"/>
              <a:gd name="connsiteY3" fmla="*/ 1771520 h 3543040"/>
              <a:gd name="connsiteX4" fmla="*/ 1771520 w 3543040"/>
              <a:gd name="connsiteY4" fmla="*/ 0 h 35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3040" h="3543040">
                <a:moveTo>
                  <a:pt x="1771520" y="0"/>
                </a:moveTo>
                <a:cubicBezTo>
                  <a:pt x="2749903" y="0"/>
                  <a:pt x="3543040" y="793137"/>
                  <a:pt x="3543040" y="1771520"/>
                </a:cubicBezTo>
                <a:cubicBezTo>
                  <a:pt x="3543040" y="2749903"/>
                  <a:pt x="2749903" y="3543040"/>
                  <a:pt x="1771520" y="3543040"/>
                </a:cubicBezTo>
                <a:cubicBezTo>
                  <a:pt x="793137" y="3543040"/>
                  <a:pt x="0" y="2749903"/>
                  <a:pt x="0" y="1771520"/>
                </a:cubicBezTo>
                <a:cubicBezTo>
                  <a:pt x="0" y="793137"/>
                  <a:pt x="793137" y="0"/>
                  <a:pt x="1771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3283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C532D21D-9546-4865-9338-BE7C45BBD833}"/>
              </a:ext>
            </a:extLst>
          </p:cNvPr>
          <p:cNvSpPr/>
          <p:nvPr userDrawn="1"/>
        </p:nvSpPr>
        <p:spPr>
          <a:xfrm>
            <a:off x="0" y="1588"/>
            <a:ext cx="7385050" cy="13714412"/>
          </a:xfrm>
          <a:custGeom>
            <a:avLst/>
            <a:gdLst>
              <a:gd name="connsiteX0" fmla="*/ 7385105 w 7385104"/>
              <a:gd name="connsiteY0" fmla="*/ 13714214 h 13714214"/>
              <a:gd name="connsiteX1" fmla="*/ 0 w 7385104"/>
              <a:gd name="connsiteY1" fmla="*/ 13714214 h 13714214"/>
              <a:gd name="connsiteX2" fmla="*/ 0 w 7385104"/>
              <a:gd name="connsiteY2" fmla="*/ 0 h 13714214"/>
              <a:gd name="connsiteX3" fmla="*/ 6255777 w 7385104"/>
              <a:gd name="connsiteY3" fmla="*/ 0 h 13714214"/>
              <a:gd name="connsiteX4" fmla="*/ 4336739 w 7385104"/>
              <a:gd name="connsiteY4" fmla="*/ 3914837 h 13714214"/>
              <a:gd name="connsiteX5" fmla="*/ 4517500 w 7385104"/>
              <a:gd name="connsiteY5" fmla="*/ 9618617 h 13714214"/>
              <a:gd name="connsiteX6" fmla="*/ 6490443 w 7385104"/>
              <a:gd name="connsiteY6" fmla="*/ 12045841 h 13714214"/>
              <a:gd name="connsiteX7" fmla="*/ 7385105 w 7385104"/>
              <a:gd name="connsiteY7" fmla="*/ 13714214 h 1371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5104" h="13714214">
                <a:moveTo>
                  <a:pt x="7385105" y="13714214"/>
                </a:moveTo>
                <a:lnTo>
                  <a:pt x="0" y="13714214"/>
                </a:lnTo>
                <a:lnTo>
                  <a:pt x="0" y="0"/>
                </a:lnTo>
                <a:lnTo>
                  <a:pt x="6255777" y="0"/>
                </a:lnTo>
                <a:cubicBezTo>
                  <a:pt x="5778255" y="1269898"/>
                  <a:pt x="4970260" y="2600368"/>
                  <a:pt x="4336739" y="3914837"/>
                </a:cubicBezTo>
                <a:cubicBezTo>
                  <a:pt x="3356364" y="5948350"/>
                  <a:pt x="2793890" y="7943768"/>
                  <a:pt x="4517500" y="9618617"/>
                </a:cubicBezTo>
                <a:cubicBezTo>
                  <a:pt x="5268620" y="10346993"/>
                  <a:pt x="5930883" y="11161751"/>
                  <a:pt x="6490443" y="12045841"/>
                </a:cubicBezTo>
                <a:cubicBezTo>
                  <a:pt x="6827965" y="12579973"/>
                  <a:pt x="7126953" y="13137513"/>
                  <a:pt x="7385105" y="13714214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2B6572E3-1ABF-448F-AA13-DA0A48F1F8F4}"/>
              </a:ext>
            </a:extLst>
          </p:cNvPr>
          <p:cNvSpPr/>
          <p:nvPr userDrawn="1"/>
        </p:nvSpPr>
        <p:spPr>
          <a:xfrm>
            <a:off x="0" y="1588"/>
            <a:ext cx="6513513" cy="13714412"/>
          </a:xfrm>
          <a:custGeom>
            <a:avLst/>
            <a:gdLst>
              <a:gd name="connsiteX0" fmla="*/ 6490443 w 6514047"/>
              <a:gd name="connsiteY0" fmla="*/ 12045841 h 13714214"/>
              <a:gd name="connsiteX1" fmla="*/ 6312158 w 6514047"/>
              <a:gd name="connsiteY1" fmla="*/ 13714214 h 13714214"/>
              <a:gd name="connsiteX2" fmla="*/ 0 w 6514047"/>
              <a:gd name="connsiteY2" fmla="*/ 13714214 h 13714214"/>
              <a:gd name="connsiteX3" fmla="*/ 0 w 6514047"/>
              <a:gd name="connsiteY3" fmla="*/ 0 h 13714214"/>
              <a:gd name="connsiteX4" fmla="*/ 3615410 w 6514047"/>
              <a:gd name="connsiteY4" fmla="*/ 0 h 13714214"/>
              <a:gd name="connsiteX5" fmla="*/ 4336739 w 6514047"/>
              <a:gd name="connsiteY5" fmla="*/ 3914837 h 13714214"/>
              <a:gd name="connsiteX6" fmla="*/ 4652547 w 6514047"/>
              <a:gd name="connsiteY6" fmla="*/ 4459786 h 13714214"/>
              <a:gd name="connsiteX7" fmla="*/ 6490443 w 6514047"/>
              <a:gd name="connsiteY7" fmla="*/ 12045841 h 1371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4047" h="13714214">
                <a:moveTo>
                  <a:pt x="6490443" y="12045841"/>
                </a:moveTo>
                <a:cubicBezTo>
                  <a:pt x="6459300" y="12604619"/>
                  <a:pt x="6399795" y="13161474"/>
                  <a:pt x="6312158" y="13714214"/>
                </a:cubicBezTo>
                <a:lnTo>
                  <a:pt x="0" y="13714214"/>
                </a:lnTo>
                <a:lnTo>
                  <a:pt x="0" y="0"/>
                </a:lnTo>
                <a:lnTo>
                  <a:pt x="3615410" y="0"/>
                </a:lnTo>
                <a:cubicBezTo>
                  <a:pt x="3507791" y="1304565"/>
                  <a:pt x="3681505" y="2649510"/>
                  <a:pt x="4336739" y="3914837"/>
                </a:cubicBezTo>
                <a:cubicBezTo>
                  <a:pt x="4431596" y="4098207"/>
                  <a:pt x="4536872" y="4279844"/>
                  <a:pt x="4652547" y="4459786"/>
                </a:cubicBezTo>
                <a:cubicBezTo>
                  <a:pt x="6140920" y="6769489"/>
                  <a:pt x="6633299" y="9449665"/>
                  <a:pt x="6490443" y="12045841"/>
                </a:cubicBez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0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085697" y="2109013"/>
            <a:ext cx="7773039" cy="10311756"/>
          </a:xfrm>
          <a:custGeom>
            <a:avLst/>
            <a:gdLst>
              <a:gd name="connsiteX0" fmla="*/ 7773039 w 7773039"/>
              <a:gd name="connsiteY0" fmla="*/ 0 h 10311756"/>
              <a:gd name="connsiteX1" fmla="*/ 7773039 w 7773039"/>
              <a:gd name="connsiteY1" fmla="*/ 10311756 h 10311756"/>
              <a:gd name="connsiteX2" fmla="*/ 0 w 7773039"/>
              <a:gd name="connsiteY2" fmla="*/ 8426433 h 10311756"/>
              <a:gd name="connsiteX3" fmla="*/ 0 w 7773039"/>
              <a:gd name="connsiteY3" fmla="*/ 2077704 h 1031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3039" h="10311756">
                <a:moveTo>
                  <a:pt x="7773039" y="0"/>
                </a:moveTo>
                <a:lnTo>
                  <a:pt x="7773039" y="10311756"/>
                </a:lnTo>
                <a:lnTo>
                  <a:pt x="0" y="8426433"/>
                </a:lnTo>
                <a:lnTo>
                  <a:pt x="0" y="2077704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5190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id="{A588F9BC-5367-4830-BDEB-F2651417DA83}"/>
              </a:ext>
            </a:extLst>
          </p:cNvPr>
          <p:cNvSpPr/>
          <p:nvPr userDrawn="1"/>
        </p:nvSpPr>
        <p:spPr>
          <a:xfrm>
            <a:off x="0" y="1588"/>
            <a:ext cx="21256625" cy="5835650"/>
          </a:xfrm>
          <a:custGeom>
            <a:avLst/>
            <a:gdLst>
              <a:gd name="connsiteX0" fmla="*/ 15523728 w 19101043"/>
              <a:gd name="connsiteY0" fmla="*/ 2495225 h 5243020"/>
              <a:gd name="connsiteX1" fmla="*/ 10380898 w 19101043"/>
              <a:gd name="connsiteY1" fmla="*/ 3009508 h 5243020"/>
              <a:gd name="connsiteX2" fmla="*/ 3866647 w 19101043"/>
              <a:gd name="connsiteY2" fmla="*/ 3180936 h 5243020"/>
              <a:gd name="connsiteX3" fmla="*/ 0 w 19101043"/>
              <a:gd name="connsiteY3" fmla="*/ 5243021 h 5243020"/>
              <a:gd name="connsiteX4" fmla="*/ 0 w 19101043"/>
              <a:gd name="connsiteY4" fmla="*/ 0 h 5243020"/>
              <a:gd name="connsiteX5" fmla="*/ 19101044 w 19101043"/>
              <a:gd name="connsiteY5" fmla="*/ 0 h 5243020"/>
              <a:gd name="connsiteX6" fmla="*/ 15523728 w 19101043"/>
              <a:gd name="connsiteY6" fmla="*/ 2495225 h 524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01043" h="5243020">
                <a:moveTo>
                  <a:pt x="15523728" y="2495225"/>
                </a:moveTo>
                <a:cubicBezTo>
                  <a:pt x="14426020" y="2495225"/>
                  <a:pt x="12095175" y="1809514"/>
                  <a:pt x="10380898" y="3009508"/>
                </a:cubicBezTo>
                <a:cubicBezTo>
                  <a:pt x="8666621" y="4209502"/>
                  <a:pt x="6438062" y="3523791"/>
                  <a:pt x="3866647" y="3180936"/>
                </a:cubicBezTo>
                <a:cubicBezTo>
                  <a:pt x="1295231" y="2838081"/>
                  <a:pt x="0" y="5243021"/>
                  <a:pt x="0" y="5243021"/>
                </a:cubicBezTo>
                <a:lnTo>
                  <a:pt x="0" y="0"/>
                </a:lnTo>
                <a:lnTo>
                  <a:pt x="19101044" y="0"/>
                </a:lnTo>
                <a:cubicBezTo>
                  <a:pt x="18095144" y="1809514"/>
                  <a:pt x="16380867" y="2495225"/>
                  <a:pt x="15523728" y="2495225"/>
                </a:cubicBezTo>
                <a:close/>
              </a:path>
            </a:pathLst>
          </a:custGeom>
          <a:gradFill>
            <a:gsLst>
              <a:gs pos="64000">
                <a:srgbClr val="F7B03F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DB047287-B894-4EFD-BF68-AED0B157B942}"/>
              </a:ext>
            </a:extLst>
          </p:cNvPr>
          <p:cNvSpPr/>
          <p:nvPr userDrawn="1"/>
        </p:nvSpPr>
        <p:spPr>
          <a:xfrm>
            <a:off x="0" y="1588"/>
            <a:ext cx="16967200" cy="3468687"/>
          </a:xfrm>
          <a:custGeom>
            <a:avLst/>
            <a:gdLst>
              <a:gd name="connsiteX0" fmla="*/ 13295169 w 13295168"/>
              <a:gd name="connsiteY0" fmla="*/ 0 h 2717128"/>
              <a:gd name="connsiteX1" fmla="*/ 11292321 w 13295168"/>
              <a:gd name="connsiteY1" fmla="*/ 1216756 h 2717128"/>
              <a:gd name="connsiteX2" fmla="*/ 2750081 w 13295168"/>
              <a:gd name="connsiteY2" fmla="*/ 1435802 h 2717128"/>
              <a:gd name="connsiteX3" fmla="*/ 0 w 13295168"/>
              <a:gd name="connsiteY3" fmla="*/ 2717129 h 2717128"/>
              <a:gd name="connsiteX4" fmla="*/ 0 w 13295168"/>
              <a:gd name="connsiteY4" fmla="*/ 0 h 271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95168" h="2717128">
                <a:moveTo>
                  <a:pt x="13295169" y="0"/>
                </a:moveTo>
                <a:cubicBezTo>
                  <a:pt x="12653839" y="273713"/>
                  <a:pt x="12080128" y="672187"/>
                  <a:pt x="11292321" y="1216756"/>
                </a:cubicBezTo>
                <a:cubicBezTo>
                  <a:pt x="9531950" y="2433702"/>
                  <a:pt x="5378448" y="1435802"/>
                  <a:pt x="2750081" y="1435802"/>
                </a:cubicBezTo>
                <a:cubicBezTo>
                  <a:pt x="1292374" y="1435802"/>
                  <a:pt x="455807" y="2114275"/>
                  <a:pt x="0" y="2717129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1000">
                <a:srgbClr val="F7B03F"/>
              </a:gs>
              <a:gs pos="100000">
                <a:srgbClr val="FFC000"/>
              </a:gs>
            </a:gsLst>
            <a:lin ang="13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A32AF2D-3886-44AC-B5BF-5EF0EFB948EF}"/>
              </a:ext>
            </a:extLst>
          </p:cNvPr>
          <p:cNvSpPr/>
          <p:nvPr userDrawn="1"/>
        </p:nvSpPr>
        <p:spPr>
          <a:xfrm>
            <a:off x="18818225" y="12352338"/>
            <a:ext cx="5562600" cy="1363662"/>
          </a:xfrm>
          <a:custGeom>
            <a:avLst/>
            <a:gdLst>
              <a:gd name="connsiteX0" fmla="*/ 7123773 w 7123772"/>
              <a:gd name="connsiteY0" fmla="*/ 0 h 1747037"/>
              <a:gd name="connsiteX1" fmla="*/ 7123773 w 7123772"/>
              <a:gd name="connsiteY1" fmla="*/ 1747038 h 1747037"/>
              <a:gd name="connsiteX2" fmla="*/ 0 w 7123772"/>
              <a:gd name="connsiteY2" fmla="*/ 1747038 h 1747037"/>
              <a:gd name="connsiteX3" fmla="*/ 4609500 w 7123772"/>
              <a:gd name="connsiteY3" fmla="*/ 813710 h 1747037"/>
              <a:gd name="connsiteX4" fmla="*/ 7123773 w 7123772"/>
              <a:gd name="connsiteY4" fmla="*/ 0 h 17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3772" h="1747037">
                <a:moveTo>
                  <a:pt x="7123773" y="0"/>
                </a:moveTo>
                <a:lnTo>
                  <a:pt x="7123773" y="1747038"/>
                </a:lnTo>
                <a:lnTo>
                  <a:pt x="0" y="1747038"/>
                </a:lnTo>
                <a:cubicBezTo>
                  <a:pt x="533331" y="1137517"/>
                  <a:pt x="1866657" y="642282"/>
                  <a:pt x="4609500" y="813710"/>
                </a:cubicBezTo>
                <a:cubicBezTo>
                  <a:pt x="5851397" y="891424"/>
                  <a:pt x="6636538" y="476949"/>
                  <a:pt x="7123773" y="0"/>
                </a:cubicBezTo>
                <a:close/>
              </a:path>
            </a:pathLst>
          </a:custGeom>
          <a:gradFill>
            <a:gsLst>
              <a:gs pos="64000">
                <a:srgbClr val="F7B03F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1471422" y="1600200"/>
            <a:ext cx="4803146" cy="7080611"/>
          </a:xfrm>
          <a:custGeom>
            <a:avLst/>
            <a:gdLst>
              <a:gd name="connsiteX0" fmla="*/ 415520 w 4803146"/>
              <a:gd name="connsiteY0" fmla="*/ 0 h 7080611"/>
              <a:gd name="connsiteX1" fmla="*/ 4387626 w 4803146"/>
              <a:gd name="connsiteY1" fmla="*/ 0 h 7080611"/>
              <a:gd name="connsiteX2" fmla="*/ 4803146 w 4803146"/>
              <a:gd name="connsiteY2" fmla="*/ 415520 h 7080611"/>
              <a:gd name="connsiteX3" fmla="*/ 4803146 w 4803146"/>
              <a:gd name="connsiteY3" fmla="*/ 5929390 h 7080611"/>
              <a:gd name="connsiteX4" fmla="*/ 4803146 w 4803146"/>
              <a:gd name="connsiteY4" fmla="*/ 6646780 h 7080611"/>
              <a:gd name="connsiteX5" fmla="*/ 4803146 w 4803146"/>
              <a:gd name="connsiteY5" fmla="*/ 7080611 h 7080611"/>
              <a:gd name="connsiteX6" fmla="*/ 5575 w 4803146"/>
              <a:gd name="connsiteY6" fmla="*/ 7080611 h 7080611"/>
              <a:gd name="connsiteX7" fmla="*/ 5575 w 4803146"/>
              <a:gd name="connsiteY7" fmla="*/ 6702083 h 7080611"/>
              <a:gd name="connsiteX8" fmla="*/ 0 w 4803146"/>
              <a:gd name="connsiteY8" fmla="*/ 6646780 h 7080611"/>
              <a:gd name="connsiteX9" fmla="*/ 0 w 4803146"/>
              <a:gd name="connsiteY9" fmla="*/ 415520 h 7080611"/>
              <a:gd name="connsiteX10" fmla="*/ 415520 w 4803146"/>
              <a:gd name="connsiteY10" fmla="*/ 0 h 708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3146" h="7080611">
                <a:moveTo>
                  <a:pt x="415520" y="0"/>
                </a:moveTo>
                <a:lnTo>
                  <a:pt x="4387626" y="0"/>
                </a:lnTo>
                <a:cubicBezTo>
                  <a:pt x="4617111" y="0"/>
                  <a:pt x="4803146" y="186035"/>
                  <a:pt x="4803146" y="415520"/>
                </a:cubicBezTo>
                <a:lnTo>
                  <a:pt x="4803146" y="5929390"/>
                </a:lnTo>
                <a:lnTo>
                  <a:pt x="4803146" y="6646780"/>
                </a:lnTo>
                <a:lnTo>
                  <a:pt x="4803146" y="7080611"/>
                </a:lnTo>
                <a:lnTo>
                  <a:pt x="5575" y="7080611"/>
                </a:lnTo>
                <a:lnTo>
                  <a:pt x="5575" y="6702083"/>
                </a:lnTo>
                <a:lnTo>
                  <a:pt x="0" y="6646780"/>
                </a:lnTo>
                <a:lnTo>
                  <a:pt x="0" y="415520"/>
                </a:lnTo>
                <a:cubicBezTo>
                  <a:pt x="0" y="186035"/>
                  <a:pt x="186035" y="0"/>
                  <a:pt x="415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7025728" y="1600200"/>
            <a:ext cx="4803146" cy="7080611"/>
          </a:xfrm>
          <a:custGeom>
            <a:avLst/>
            <a:gdLst>
              <a:gd name="connsiteX0" fmla="*/ 415520 w 4803146"/>
              <a:gd name="connsiteY0" fmla="*/ 0 h 7080611"/>
              <a:gd name="connsiteX1" fmla="*/ 4387626 w 4803146"/>
              <a:gd name="connsiteY1" fmla="*/ 0 h 7080611"/>
              <a:gd name="connsiteX2" fmla="*/ 4803146 w 4803146"/>
              <a:gd name="connsiteY2" fmla="*/ 415520 h 7080611"/>
              <a:gd name="connsiteX3" fmla="*/ 4803146 w 4803146"/>
              <a:gd name="connsiteY3" fmla="*/ 5929390 h 7080611"/>
              <a:gd name="connsiteX4" fmla="*/ 4803146 w 4803146"/>
              <a:gd name="connsiteY4" fmla="*/ 6646780 h 7080611"/>
              <a:gd name="connsiteX5" fmla="*/ 4803146 w 4803146"/>
              <a:gd name="connsiteY5" fmla="*/ 7080611 h 7080611"/>
              <a:gd name="connsiteX6" fmla="*/ 5575 w 4803146"/>
              <a:gd name="connsiteY6" fmla="*/ 7080611 h 7080611"/>
              <a:gd name="connsiteX7" fmla="*/ 5575 w 4803146"/>
              <a:gd name="connsiteY7" fmla="*/ 6702083 h 7080611"/>
              <a:gd name="connsiteX8" fmla="*/ 0 w 4803146"/>
              <a:gd name="connsiteY8" fmla="*/ 6646780 h 7080611"/>
              <a:gd name="connsiteX9" fmla="*/ 0 w 4803146"/>
              <a:gd name="connsiteY9" fmla="*/ 415520 h 7080611"/>
              <a:gd name="connsiteX10" fmla="*/ 415520 w 4803146"/>
              <a:gd name="connsiteY10" fmla="*/ 0 h 708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3146" h="7080611">
                <a:moveTo>
                  <a:pt x="415520" y="0"/>
                </a:moveTo>
                <a:lnTo>
                  <a:pt x="4387626" y="0"/>
                </a:lnTo>
                <a:cubicBezTo>
                  <a:pt x="4617111" y="0"/>
                  <a:pt x="4803146" y="186035"/>
                  <a:pt x="4803146" y="415520"/>
                </a:cubicBezTo>
                <a:lnTo>
                  <a:pt x="4803146" y="5929390"/>
                </a:lnTo>
                <a:lnTo>
                  <a:pt x="4803146" y="6646780"/>
                </a:lnTo>
                <a:lnTo>
                  <a:pt x="4803146" y="7080611"/>
                </a:lnTo>
                <a:lnTo>
                  <a:pt x="5575" y="7080611"/>
                </a:lnTo>
                <a:lnTo>
                  <a:pt x="5575" y="6702083"/>
                </a:lnTo>
                <a:lnTo>
                  <a:pt x="0" y="6646780"/>
                </a:lnTo>
                <a:lnTo>
                  <a:pt x="0" y="415520"/>
                </a:lnTo>
                <a:cubicBezTo>
                  <a:pt x="0" y="186035"/>
                  <a:pt x="186035" y="0"/>
                  <a:pt x="415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12576855" y="1600200"/>
            <a:ext cx="4803146" cy="7080611"/>
          </a:xfrm>
          <a:custGeom>
            <a:avLst/>
            <a:gdLst>
              <a:gd name="connsiteX0" fmla="*/ 415520 w 4803146"/>
              <a:gd name="connsiteY0" fmla="*/ 0 h 7080611"/>
              <a:gd name="connsiteX1" fmla="*/ 4387626 w 4803146"/>
              <a:gd name="connsiteY1" fmla="*/ 0 h 7080611"/>
              <a:gd name="connsiteX2" fmla="*/ 4803146 w 4803146"/>
              <a:gd name="connsiteY2" fmla="*/ 415520 h 7080611"/>
              <a:gd name="connsiteX3" fmla="*/ 4803146 w 4803146"/>
              <a:gd name="connsiteY3" fmla="*/ 5929390 h 7080611"/>
              <a:gd name="connsiteX4" fmla="*/ 4803146 w 4803146"/>
              <a:gd name="connsiteY4" fmla="*/ 6646780 h 7080611"/>
              <a:gd name="connsiteX5" fmla="*/ 4803146 w 4803146"/>
              <a:gd name="connsiteY5" fmla="*/ 7080611 h 7080611"/>
              <a:gd name="connsiteX6" fmla="*/ 5575 w 4803146"/>
              <a:gd name="connsiteY6" fmla="*/ 7080611 h 7080611"/>
              <a:gd name="connsiteX7" fmla="*/ 5575 w 4803146"/>
              <a:gd name="connsiteY7" fmla="*/ 6702083 h 7080611"/>
              <a:gd name="connsiteX8" fmla="*/ 0 w 4803146"/>
              <a:gd name="connsiteY8" fmla="*/ 6646780 h 7080611"/>
              <a:gd name="connsiteX9" fmla="*/ 0 w 4803146"/>
              <a:gd name="connsiteY9" fmla="*/ 415520 h 7080611"/>
              <a:gd name="connsiteX10" fmla="*/ 415520 w 4803146"/>
              <a:gd name="connsiteY10" fmla="*/ 0 h 708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3146" h="7080611">
                <a:moveTo>
                  <a:pt x="415520" y="0"/>
                </a:moveTo>
                <a:lnTo>
                  <a:pt x="4387626" y="0"/>
                </a:lnTo>
                <a:cubicBezTo>
                  <a:pt x="4617111" y="0"/>
                  <a:pt x="4803146" y="186035"/>
                  <a:pt x="4803146" y="415520"/>
                </a:cubicBezTo>
                <a:lnTo>
                  <a:pt x="4803146" y="5929390"/>
                </a:lnTo>
                <a:lnTo>
                  <a:pt x="4803146" y="6646780"/>
                </a:lnTo>
                <a:lnTo>
                  <a:pt x="4803146" y="7080611"/>
                </a:lnTo>
                <a:lnTo>
                  <a:pt x="5575" y="7080611"/>
                </a:lnTo>
                <a:lnTo>
                  <a:pt x="5575" y="6702083"/>
                </a:lnTo>
                <a:lnTo>
                  <a:pt x="0" y="6646780"/>
                </a:lnTo>
                <a:lnTo>
                  <a:pt x="0" y="415520"/>
                </a:lnTo>
                <a:cubicBezTo>
                  <a:pt x="0" y="186035"/>
                  <a:pt x="186035" y="0"/>
                  <a:pt x="415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18127982" y="1600200"/>
            <a:ext cx="4803146" cy="7080611"/>
          </a:xfrm>
          <a:custGeom>
            <a:avLst/>
            <a:gdLst>
              <a:gd name="connsiteX0" fmla="*/ 415520 w 4803146"/>
              <a:gd name="connsiteY0" fmla="*/ 0 h 7080611"/>
              <a:gd name="connsiteX1" fmla="*/ 4387626 w 4803146"/>
              <a:gd name="connsiteY1" fmla="*/ 0 h 7080611"/>
              <a:gd name="connsiteX2" fmla="*/ 4803146 w 4803146"/>
              <a:gd name="connsiteY2" fmla="*/ 415520 h 7080611"/>
              <a:gd name="connsiteX3" fmla="*/ 4803146 w 4803146"/>
              <a:gd name="connsiteY3" fmla="*/ 5929390 h 7080611"/>
              <a:gd name="connsiteX4" fmla="*/ 4803146 w 4803146"/>
              <a:gd name="connsiteY4" fmla="*/ 6646780 h 7080611"/>
              <a:gd name="connsiteX5" fmla="*/ 4803146 w 4803146"/>
              <a:gd name="connsiteY5" fmla="*/ 7080611 h 7080611"/>
              <a:gd name="connsiteX6" fmla="*/ 5575 w 4803146"/>
              <a:gd name="connsiteY6" fmla="*/ 7080611 h 7080611"/>
              <a:gd name="connsiteX7" fmla="*/ 5575 w 4803146"/>
              <a:gd name="connsiteY7" fmla="*/ 6702083 h 7080611"/>
              <a:gd name="connsiteX8" fmla="*/ 0 w 4803146"/>
              <a:gd name="connsiteY8" fmla="*/ 6646780 h 7080611"/>
              <a:gd name="connsiteX9" fmla="*/ 0 w 4803146"/>
              <a:gd name="connsiteY9" fmla="*/ 415520 h 7080611"/>
              <a:gd name="connsiteX10" fmla="*/ 415520 w 4803146"/>
              <a:gd name="connsiteY10" fmla="*/ 0 h 708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3146" h="7080611">
                <a:moveTo>
                  <a:pt x="415520" y="0"/>
                </a:moveTo>
                <a:lnTo>
                  <a:pt x="4387626" y="0"/>
                </a:lnTo>
                <a:cubicBezTo>
                  <a:pt x="4617111" y="0"/>
                  <a:pt x="4803146" y="186035"/>
                  <a:pt x="4803146" y="415520"/>
                </a:cubicBezTo>
                <a:lnTo>
                  <a:pt x="4803146" y="5929390"/>
                </a:lnTo>
                <a:lnTo>
                  <a:pt x="4803146" y="6646780"/>
                </a:lnTo>
                <a:lnTo>
                  <a:pt x="4803146" y="7080611"/>
                </a:lnTo>
                <a:lnTo>
                  <a:pt x="5575" y="7080611"/>
                </a:lnTo>
                <a:lnTo>
                  <a:pt x="5575" y="6702083"/>
                </a:lnTo>
                <a:lnTo>
                  <a:pt x="0" y="6646780"/>
                </a:lnTo>
                <a:lnTo>
                  <a:pt x="0" y="415520"/>
                </a:lnTo>
                <a:cubicBezTo>
                  <a:pt x="0" y="186035"/>
                  <a:pt x="186035" y="0"/>
                  <a:pt x="415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4900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">
            <a:extLst>
              <a:ext uri="{FF2B5EF4-FFF2-40B4-BE49-F238E27FC236}">
                <a16:creationId xmlns:a16="http://schemas.microsoft.com/office/drawing/2014/main" id="{F92F5E0B-FD05-4092-89AC-4335AFD53F4F}"/>
              </a:ext>
            </a:extLst>
          </p:cNvPr>
          <p:cNvSpPr/>
          <p:nvPr userDrawn="1"/>
        </p:nvSpPr>
        <p:spPr>
          <a:xfrm>
            <a:off x="0" y="9921875"/>
            <a:ext cx="12417425" cy="3792538"/>
          </a:xfrm>
          <a:custGeom>
            <a:avLst/>
            <a:gdLst>
              <a:gd name="connsiteX0" fmla="*/ 1418074 w 15157636"/>
              <a:gd name="connsiteY0" fmla="*/ 629 h 4630086"/>
              <a:gd name="connsiteX1" fmla="*/ 1950718 w 15157636"/>
              <a:gd name="connsiteY1" fmla="*/ 3269 h 4630086"/>
              <a:gd name="connsiteX2" fmla="*/ 11382282 w 15157636"/>
              <a:gd name="connsiteY2" fmla="*/ 3035088 h 4630086"/>
              <a:gd name="connsiteX3" fmla="*/ 12042715 w 15157636"/>
              <a:gd name="connsiteY3" fmla="*/ 3485513 h 4630086"/>
              <a:gd name="connsiteX4" fmla="*/ 15060526 w 15157636"/>
              <a:gd name="connsiteY4" fmla="*/ 4614790 h 4630086"/>
              <a:gd name="connsiteX5" fmla="*/ 15157636 w 15157636"/>
              <a:gd name="connsiteY5" fmla="*/ 4630086 h 4630086"/>
              <a:gd name="connsiteX6" fmla="*/ 0 w 15157636"/>
              <a:gd name="connsiteY6" fmla="*/ 4630086 h 4630086"/>
              <a:gd name="connsiteX7" fmla="*/ 0 w 15157636"/>
              <a:gd name="connsiteY7" fmla="*/ 61130 h 4630086"/>
              <a:gd name="connsiteX8" fmla="*/ 353606 w 15157636"/>
              <a:gd name="connsiteY8" fmla="*/ 35906 h 4630086"/>
              <a:gd name="connsiteX9" fmla="*/ 1418074 w 15157636"/>
              <a:gd name="connsiteY9" fmla="*/ 629 h 463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57636" h="4630086">
                <a:moveTo>
                  <a:pt x="1418074" y="629"/>
                </a:moveTo>
                <a:cubicBezTo>
                  <a:pt x="1595606" y="-745"/>
                  <a:pt x="1773168" y="135"/>
                  <a:pt x="1950718" y="3269"/>
                </a:cubicBezTo>
                <a:cubicBezTo>
                  <a:pt x="5250254" y="63851"/>
                  <a:pt x="8597048" y="936327"/>
                  <a:pt x="11382282" y="3035088"/>
                </a:cubicBezTo>
                <a:cubicBezTo>
                  <a:pt x="11599297" y="3198243"/>
                  <a:pt x="11819424" y="3348391"/>
                  <a:pt x="12042715" y="3485513"/>
                </a:cubicBezTo>
                <a:cubicBezTo>
                  <a:pt x="13005670" y="4077423"/>
                  <a:pt x="14025483" y="4434135"/>
                  <a:pt x="15060526" y="4614790"/>
                </a:cubicBezTo>
                <a:lnTo>
                  <a:pt x="15157636" y="4630086"/>
                </a:lnTo>
                <a:lnTo>
                  <a:pt x="0" y="4630086"/>
                </a:lnTo>
                <a:lnTo>
                  <a:pt x="0" y="61130"/>
                </a:lnTo>
                <a:lnTo>
                  <a:pt x="353606" y="35906"/>
                </a:lnTo>
                <a:cubicBezTo>
                  <a:pt x="708072" y="15140"/>
                  <a:pt x="1063011" y="3378"/>
                  <a:pt x="1418074" y="629"/>
                </a:cubicBez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6"/>
          </p:nvPr>
        </p:nvSpPr>
        <p:spPr>
          <a:xfrm>
            <a:off x="0" y="1787"/>
            <a:ext cx="24380824" cy="8063709"/>
          </a:xfrm>
          <a:custGeom>
            <a:avLst/>
            <a:gdLst>
              <a:gd name="connsiteX0" fmla="*/ 0 w 24380824"/>
              <a:gd name="connsiteY0" fmla="*/ 0 h 8063709"/>
              <a:gd name="connsiteX1" fmla="*/ 24380824 w 24380824"/>
              <a:gd name="connsiteY1" fmla="*/ 0 h 8063709"/>
              <a:gd name="connsiteX2" fmla="*/ 24380824 w 24380824"/>
              <a:gd name="connsiteY2" fmla="*/ 7107773 h 8063709"/>
              <a:gd name="connsiteX3" fmla="*/ 5828542 w 24380824"/>
              <a:gd name="connsiteY3" fmla="*/ 3480934 h 8063709"/>
              <a:gd name="connsiteX4" fmla="*/ 0 w 24380824"/>
              <a:gd name="connsiteY4" fmla="*/ 3445316 h 806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0824" h="8063709">
                <a:moveTo>
                  <a:pt x="0" y="0"/>
                </a:moveTo>
                <a:lnTo>
                  <a:pt x="24380824" y="0"/>
                </a:lnTo>
                <a:lnTo>
                  <a:pt x="24380824" y="7107773"/>
                </a:lnTo>
                <a:cubicBezTo>
                  <a:pt x="18253238" y="10287755"/>
                  <a:pt x="12116700" y="4609500"/>
                  <a:pt x="5828542" y="3480934"/>
                </a:cubicBezTo>
                <a:cubicBezTo>
                  <a:pt x="2975223" y="2968747"/>
                  <a:pt x="1152375" y="3112365"/>
                  <a:pt x="0" y="3445316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696240" y="1676400"/>
            <a:ext cx="3744899" cy="3744899"/>
          </a:xfrm>
          <a:custGeom>
            <a:avLst/>
            <a:gdLst>
              <a:gd name="connsiteX0" fmla="*/ 0 w 3744899"/>
              <a:gd name="connsiteY0" fmla="*/ 0 h 3744899"/>
              <a:gd name="connsiteX1" fmla="*/ 3744899 w 3744899"/>
              <a:gd name="connsiteY1" fmla="*/ 0 h 3744899"/>
              <a:gd name="connsiteX2" fmla="*/ 3744899 w 3744899"/>
              <a:gd name="connsiteY2" fmla="*/ 3744899 h 3744899"/>
              <a:gd name="connsiteX3" fmla="*/ 0 w 3744899"/>
              <a:gd name="connsiteY3" fmla="*/ 3744899 h 374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4899" h="3744899">
                <a:moveTo>
                  <a:pt x="0" y="0"/>
                </a:moveTo>
                <a:lnTo>
                  <a:pt x="3744899" y="0"/>
                </a:lnTo>
                <a:lnTo>
                  <a:pt x="3744899" y="3744899"/>
                </a:lnTo>
                <a:lnTo>
                  <a:pt x="0" y="3744899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  <a:ln w="152400">
            <a:solidFill>
              <a:schemeClr val="bg1"/>
            </a:solidFill>
            <a:miter lim="800000"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775272" y="3020907"/>
            <a:ext cx="3744899" cy="3744899"/>
          </a:xfrm>
          <a:custGeom>
            <a:avLst/>
            <a:gdLst>
              <a:gd name="connsiteX0" fmla="*/ 0 w 3744899"/>
              <a:gd name="connsiteY0" fmla="*/ 0 h 3744899"/>
              <a:gd name="connsiteX1" fmla="*/ 3744899 w 3744899"/>
              <a:gd name="connsiteY1" fmla="*/ 0 h 3744899"/>
              <a:gd name="connsiteX2" fmla="*/ 3744899 w 3744899"/>
              <a:gd name="connsiteY2" fmla="*/ 3744899 h 3744899"/>
              <a:gd name="connsiteX3" fmla="*/ 0 w 3744899"/>
              <a:gd name="connsiteY3" fmla="*/ 3744899 h 374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4899" h="3744899">
                <a:moveTo>
                  <a:pt x="0" y="0"/>
                </a:moveTo>
                <a:lnTo>
                  <a:pt x="3744899" y="0"/>
                </a:lnTo>
                <a:lnTo>
                  <a:pt x="3744899" y="3744899"/>
                </a:lnTo>
                <a:lnTo>
                  <a:pt x="0" y="3744899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  <a:ln w="152400">
            <a:solidFill>
              <a:schemeClr val="bg1"/>
            </a:solidFill>
            <a:miter lim="800000"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12854305" y="4365414"/>
            <a:ext cx="3744899" cy="3744899"/>
          </a:xfrm>
          <a:custGeom>
            <a:avLst/>
            <a:gdLst>
              <a:gd name="connsiteX0" fmla="*/ 0 w 3744899"/>
              <a:gd name="connsiteY0" fmla="*/ 0 h 3744899"/>
              <a:gd name="connsiteX1" fmla="*/ 3744899 w 3744899"/>
              <a:gd name="connsiteY1" fmla="*/ 0 h 3744899"/>
              <a:gd name="connsiteX2" fmla="*/ 3744899 w 3744899"/>
              <a:gd name="connsiteY2" fmla="*/ 3744899 h 3744899"/>
              <a:gd name="connsiteX3" fmla="*/ 0 w 3744899"/>
              <a:gd name="connsiteY3" fmla="*/ 3744899 h 374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4899" h="3744899">
                <a:moveTo>
                  <a:pt x="0" y="0"/>
                </a:moveTo>
                <a:lnTo>
                  <a:pt x="3744899" y="0"/>
                </a:lnTo>
                <a:lnTo>
                  <a:pt x="3744899" y="3744899"/>
                </a:lnTo>
                <a:lnTo>
                  <a:pt x="0" y="3744899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  <a:ln w="152400">
            <a:solidFill>
              <a:schemeClr val="bg1"/>
            </a:solidFill>
            <a:miter lim="800000"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17933336" y="5709920"/>
            <a:ext cx="3744900" cy="3744899"/>
          </a:xfrm>
          <a:custGeom>
            <a:avLst/>
            <a:gdLst>
              <a:gd name="connsiteX0" fmla="*/ 0 w 3744900"/>
              <a:gd name="connsiteY0" fmla="*/ 0 h 3744899"/>
              <a:gd name="connsiteX1" fmla="*/ 3744900 w 3744900"/>
              <a:gd name="connsiteY1" fmla="*/ 0 h 3744899"/>
              <a:gd name="connsiteX2" fmla="*/ 3744900 w 3744900"/>
              <a:gd name="connsiteY2" fmla="*/ 3744899 h 3744899"/>
              <a:gd name="connsiteX3" fmla="*/ 0 w 3744900"/>
              <a:gd name="connsiteY3" fmla="*/ 3744899 h 374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4900" h="3744899">
                <a:moveTo>
                  <a:pt x="0" y="0"/>
                </a:moveTo>
                <a:lnTo>
                  <a:pt x="3744900" y="0"/>
                </a:lnTo>
                <a:lnTo>
                  <a:pt x="3744900" y="3744899"/>
                </a:lnTo>
                <a:lnTo>
                  <a:pt x="0" y="3744899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  <a:ln w="152400">
            <a:solidFill>
              <a:schemeClr val="bg1"/>
            </a:solidFill>
            <a:miter lim="800000"/>
          </a:ln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78585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4150465" y="6800484"/>
            <a:ext cx="10227187" cy="5030938"/>
          </a:xfrm>
          <a:custGeom>
            <a:avLst/>
            <a:gdLst>
              <a:gd name="connsiteX0" fmla="*/ 0 w 10227187"/>
              <a:gd name="connsiteY0" fmla="*/ 0 h 5030938"/>
              <a:gd name="connsiteX1" fmla="*/ 10227187 w 10227187"/>
              <a:gd name="connsiteY1" fmla="*/ 919875 h 5030938"/>
              <a:gd name="connsiteX2" fmla="*/ 10227187 w 10227187"/>
              <a:gd name="connsiteY2" fmla="*/ 4017169 h 5030938"/>
              <a:gd name="connsiteX3" fmla="*/ 0 w 10227187"/>
              <a:gd name="connsiteY3" fmla="*/ 5030938 h 503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27187" h="5030938">
                <a:moveTo>
                  <a:pt x="0" y="0"/>
                </a:moveTo>
                <a:lnTo>
                  <a:pt x="10227187" y="919875"/>
                </a:lnTo>
                <a:lnTo>
                  <a:pt x="10227187" y="4017169"/>
                </a:lnTo>
                <a:lnTo>
                  <a:pt x="0" y="5030938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4150466" y="1884578"/>
            <a:ext cx="10227187" cy="5030938"/>
          </a:xfrm>
          <a:custGeom>
            <a:avLst/>
            <a:gdLst>
              <a:gd name="connsiteX0" fmla="*/ 10227187 w 10227187"/>
              <a:gd name="connsiteY0" fmla="*/ 0 h 5030938"/>
              <a:gd name="connsiteX1" fmla="*/ 10227187 w 10227187"/>
              <a:gd name="connsiteY1" fmla="*/ 5030938 h 5030938"/>
              <a:gd name="connsiteX2" fmla="*/ 0 w 10227187"/>
              <a:gd name="connsiteY2" fmla="*/ 4111062 h 5030938"/>
              <a:gd name="connsiteX3" fmla="*/ 0 w 10227187"/>
              <a:gd name="connsiteY3" fmla="*/ 1013767 h 503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27187" h="5030938">
                <a:moveTo>
                  <a:pt x="10227187" y="0"/>
                </a:moveTo>
                <a:lnTo>
                  <a:pt x="10227187" y="5030938"/>
                </a:lnTo>
                <a:lnTo>
                  <a:pt x="0" y="4111062"/>
                </a:lnTo>
                <a:lnTo>
                  <a:pt x="0" y="1013767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386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28ECCA41-E53A-47FC-A59D-C845AEDBBA3D}"/>
              </a:ext>
            </a:extLst>
          </p:cNvPr>
          <p:cNvSpPr/>
          <p:nvPr userDrawn="1"/>
        </p:nvSpPr>
        <p:spPr>
          <a:xfrm rot="10800000">
            <a:off x="3167063" y="2268538"/>
            <a:ext cx="4584700" cy="9169400"/>
          </a:xfrm>
          <a:custGeom>
            <a:avLst/>
            <a:gdLst>
              <a:gd name="connsiteX0" fmla="*/ 0 w 5314257"/>
              <a:gd name="connsiteY0" fmla="*/ 0 h 10628515"/>
              <a:gd name="connsiteX1" fmla="*/ 5314258 w 5314257"/>
              <a:gd name="connsiteY1" fmla="*/ 0 h 10628515"/>
              <a:gd name="connsiteX2" fmla="*/ 5314258 w 5314257"/>
              <a:gd name="connsiteY2" fmla="*/ 10628516 h 10628515"/>
              <a:gd name="connsiteX3" fmla="*/ 0 w 5314257"/>
              <a:gd name="connsiteY3" fmla="*/ 10628516 h 1062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257" h="10628515">
                <a:moveTo>
                  <a:pt x="0" y="0"/>
                </a:moveTo>
                <a:lnTo>
                  <a:pt x="5314258" y="0"/>
                </a:lnTo>
                <a:lnTo>
                  <a:pt x="5314258" y="10628516"/>
                </a:lnTo>
                <a:lnTo>
                  <a:pt x="0" y="10628516"/>
                </a:lnTo>
                <a:close/>
              </a:path>
            </a:pathLst>
          </a:custGeom>
          <a:solidFill>
            <a:srgbClr val="0C6EAB"/>
          </a:soli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63625" y="905358"/>
            <a:ext cx="8139105" cy="11905285"/>
          </a:xfrm>
          <a:custGeom>
            <a:avLst/>
            <a:gdLst>
              <a:gd name="connsiteX0" fmla="*/ 2971800 w 8139105"/>
              <a:gd name="connsiteY0" fmla="*/ 624504 h 11905285"/>
              <a:gd name="connsiteX1" fmla="*/ 8139105 w 8139105"/>
              <a:gd name="connsiteY1" fmla="*/ 624504 h 11905285"/>
              <a:gd name="connsiteX2" fmla="*/ 8139105 w 8139105"/>
              <a:gd name="connsiteY2" fmla="*/ 11905285 h 11905285"/>
              <a:gd name="connsiteX3" fmla="*/ 5623318 w 8139105"/>
              <a:gd name="connsiteY3" fmla="*/ 11905285 h 11905285"/>
              <a:gd name="connsiteX4" fmla="*/ 0 w 8139105"/>
              <a:gd name="connsiteY4" fmla="*/ 0 h 11905285"/>
              <a:gd name="connsiteX5" fmla="*/ 2500343 w 8139105"/>
              <a:gd name="connsiteY5" fmla="*/ 0 h 11905285"/>
              <a:gd name="connsiteX6" fmla="*/ 5167306 w 8139105"/>
              <a:gd name="connsiteY6" fmla="*/ 11346510 h 11905285"/>
              <a:gd name="connsiteX7" fmla="*/ 0 w 8139105"/>
              <a:gd name="connsiteY7" fmla="*/ 11346510 h 1190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39105" h="11905285">
                <a:moveTo>
                  <a:pt x="2971800" y="624504"/>
                </a:moveTo>
                <a:lnTo>
                  <a:pt x="8139105" y="624504"/>
                </a:lnTo>
                <a:lnTo>
                  <a:pt x="8139105" y="11905285"/>
                </a:lnTo>
                <a:lnTo>
                  <a:pt x="5623318" y="11905285"/>
                </a:lnTo>
                <a:close/>
                <a:moveTo>
                  <a:pt x="0" y="0"/>
                </a:moveTo>
                <a:lnTo>
                  <a:pt x="2500343" y="0"/>
                </a:lnTo>
                <a:lnTo>
                  <a:pt x="5167306" y="11346510"/>
                </a:lnTo>
                <a:lnTo>
                  <a:pt x="0" y="11346510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3711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22844" y="0"/>
            <a:ext cx="24354805" cy="13716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13420566" y="3810001"/>
            <a:ext cx="3645060" cy="6096001"/>
          </a:xfrm>
          <a:custGeom>
            <a:avLst/>
            <a:gdLst>
              <a:gd name="connsiteX0" fmla="*/ 0 w 3645060"/>
              <a:gd name="connsiteY0" fmla="*/ 0 h 6096001"/>
              <a:gd name="connsiteX1" fmla="*/ 3645060 w 3645060"/>
              <a:gd name="connsiteY1" fmla="*/ 1114570 h 6096001"/>
              <a:gd name="connsiteX2" fmla="*/ 3645060 w 3645060"/>
              <a:gd name="connsiteY2" fmla="*/ 4867606 h 6096001"/>
              <a:gd name="connsiteX3" fmla="*/ 0 w 3645060"/>
              <a:gd name="connsiteY3" fmla="*/ 6096001 h 609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5060" h="6096001">
                <a:moveTo>
                  <a:pt x="0" y="0"/>
                </a:moveTo>
                <a:lnTo>
                  <a:pt x="3645060" y="1114570"/>
                </a:lnTo>
                <a:lnTo>
                  <a:pt x="3645060" y="4867606"/>
                </a:lnTo>
                <a:lnTo>
                  <a:pt x="0" y="6096001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5329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FECCD622-3A1C-4078-BE63-E25AFDCC2D49}"/>
              </a:ext>
            </a:extLst>
          </p:cNvPr>
          <p:cNvSpPr/>
          <p:nvPr userDrawn="1"/>
        </p:nvSpPr>
        <p:spPr>
          <a:xfrm>
            <a:off x="0" y="4745038"/>
            <a:ext cx="23752175" cy="1920875"/>
          </a:xfrm>
          <a:custGeom>
            <a:avLst/>
            <a:gdLst>
              <a:gd name="connsiteX0" fmla="*/ 0 w 23752256"/>
              <a:gd name="connsiteY0" fmla="*/ 0 h 1921513"/>
              <a:gd name="connsiteX1" fmla="*/ 23752256 w 23752256"/>
              <a:gd name="connsiteY1" fmla="*/ 0 h 1921513"/>
              <a:gd name="connsiteX2" fmla="*/ 23752256 w 23752256"/>
              <a:gd name="connsiteY2" fmla="*/ 1921514 h 1921513"/>
              <a:gd name="connsiteX3" fmla="*/ 0 w 23752256"/>
              <a:gd name="connsiteY3" fmla="*/ 1921514 h 192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2256" h="1921513">
                <a:moveTo>
                  <a:pt x="0" y="0"/>
                </a:moveTo>
                <a:lnTo>
                  <a:pt x="23752256" y="0"/>
                </a:lnTo>
                <a:lnTo>
                  <a:pt x="23752256" y="1921514"/>
                </a:lnTo>
                <a:lnTo>
                  <a:pt x="0" y="1921514"/>
                </a:lnTo>
                <a:close/>
              </a:path>
            </a:pathLst>
          </a:custGeom>
          <a:solidFill>
            <a:srgbClr val="FBB040"/>
          </a:soli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90A32FB-538C-4F00-8EF4-05823E06F476}"/>
              </a:ext>
            </a:extLst>
          </p:cNvPr>
          <p:cNvSpPr/>
          <p:nvPr userDrawn="1"/>
        </p:nvSpPr>
        <p:spPr>
          <a:xfrm>
            <a:off x="0" y="-7938"/>
            <a:ext cx="24377650" cy="8045451"/>
          </a:xfrm>
          <a:custGeom>
            <a:avLst/>
            <a:gdLst>
              <a:gd name="connsiteX0" fmla="*/ 0 w 24354804"/>
              <a:gd name="connsiteY0" fmla="*/ 0 h 8037532"/>
              <a:gd name="connsiteX1" fmla="*/ 24354804 w 24354804"/>
              <a:gd name="connsiteY1" fmla="*/ 0 h 8037532"/>
              <a:gd name="connsiteX2" fmla="*/ 24354804 w 24354804"/>
              <a:gd name="connsiteY2" fmla="*/ 8037532 h 8037532"/>
              <a:gd name="connsiteX3" fmla="*/ 19497246 w 24354804"/>
              <a:gd name="connsiteY3" fmla="*/ 7422128 h 8037532"/>
              <a:gd name="connsiteX4" fmla="*/ 0 w 24354804"/>
              <a:gd name="connsiteY4" fmla="*/ 4953034 h 803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54804" h="8037532">
                <a:moveTo>
                  <a:pt x="0" y="0"/>
                </a:moveTo>
                <a:lnTo>
                  <a:pt x="24354804" y="0"/>
                </a:lnTo>
                <a:lnTo>
                  <a:pt x="24354804" y="8037532"/>
                </a:lnTo>
                <a:lnTo>
                  <a:pt x="19497246" y="7422128"/>
                </a:lnTo>
                <a:lnTo>
                  <a:pt x="0" y="4953034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66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809515" y="1447800"/>
            <a:ext cx="21257033" cy="7163554"/>
          </a:xfrm>
          <a:custGeom>
            <a:avLst/>
            <a:gdLst>
              <a:gd name="connsiteX0" fmla="*/ 21257033 w 21257033"/>
              <a:gd name="connsiteY0" fmla="*/ 2387852 h 7163554"/>
              <a:gd name="connsiteX1" fmla="*/ 21257033 w 21257033"/>
              <a:gd name="connsiteY1" fmla="*/ 7163554 h 7163554"/>
              <a:gd name="connsiteX2" fmla="*/ 1127423 w 21257033"/>
              <a:gd name="connsiteY2" fmla="*/ 7163554 h 7163554"/>
              <a:gd name="connsiteX3" fmla="*/ 1127423 w 21257033"/>
              <a:gd name="connsiteY3" fmla="*/ 4852718 h 7163554"/>
              <a:gd name="connsiteX4" fmla="*/ 0 w 21257033"/>
              <a:gd name="connsiteY4" fmla="*/ 0 h 7163554"/>
              <a:gd name="connsiteX5" fmla="*/ 20129797 w 21257033"/>
              <a:gd name="connsiteY5" fmla="*/ 0 h 7163554"/>
              <a:gd name="connsiteX6" fmla="*/ 20129797 w 21257033"/>
              <a:gd name="connsiteY6" fmla="*/ 2310838 h 7163554"/>
              <a:gd name="connsiteX7" fmla="*/ 0 w 21257033"/>
              <a:gd name="connsiteY7" fmla="*/ 4775704 h 71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57033" h="7163554">
                <a:moveTo>
                  <a:pt x="21257033" y="2387852"/>
                </a:moveTo>
                <a:lnTo>
                  <a:pt x="21257033" y="7163554"/>
                </a:lnTo>
                <a:lnTo>
                  <a:pt x="1127423" y="7163554"/>
                </a:lnTo>
                <a:lnTo>
                  <a:pt x="1127423" y="4852718"/>
                </a:lnTo>
                <a:close/>
                <a:moveTo>
                  <a:pt x="0" y="0"/>
                </a:moveTo>
                <a:lnTo>
                  <a:pt x="20129797" y="0"/>
                </a:lnTo>
                <a:lnTo>
                  <a:pt x="20129797" y="2310838"/>
                </a:lnTo>
                <a:lnTo>
                  <a:pt x="0" y="4775704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46481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54FD34D6-32E3-47EB-A7B4-9EDC0A4D37E1}"/>
              </a:ext>
            </a:extLst>
          </p:cNvPr>
          <p:cNvSpPr/>
          <p:nvPr userDrawn="1"/>
        </p:nvSpPr>
        <p:spPr>
          <a:xfrm>
            <a:off x="0" y="7707313"/>
            <a:ext cx="24380825" cy="6008687"/>
          </a:xfrm>
          <a:custGeom>
            <a:avLst/>
            <a:gdLst>
              <a:gd name="connsiteX0" fmla="*/ 24380824 w 24380825"/>
              <a:gd name="connsiteY0" fmla="*/ 0 h 6008730"/>
              <a:gd name="connsiteX1" fmla="*/ 24380824 w 24380825"/>
              <a:gd name="connsiteY1" fmla="*/ 6008731 h 6008730"/>
              <a:gd name="connsiteX2" fmla="*/ 0 w 24380825"/>
              <a:gd name="connsiteY2" fmla="*/ 6008731 h 6008730"/>
              <a:gd name="connsiteX3" fmla="*/ 0 w 24380825"/>
              <a:gd name="connsiteY3" fmla="*/ 299427 h 6008730"/>
              <a:gd name="connsiteX4" fmla="*/ 6009302 w 24380825"/>
              <a:gd name="connsiteY4" fmla="*/ 2231417 h 6008730"/>
              <a:gd name="connsiteX5" fmla="*/ 16482771 w 24380825"/>
              <a:gd name="connsiteY5" fmla="*/ 1201327 h 6008730"/>
              <a:gd name="connsiteX6" fmla="*/ 24380824 w 24380825"/>
              <a:gd name="connsiteY6" fmla="*/ 0 h 600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80825" h="6008730">
                <a:moveTo>
                  <a:pt x="24380824" y="0"/>
                </a:moveTo>
                <a:lnTo>
                  <a:pt x="24380824" y="6008731"/>
                </a:lnTo>
                <a:lnTo>
                  <a:pt x="0" y="6008731"/>
                </a:lnTo>
                <a:lnTo>
                  <a:pt x="0" y="299427"/>
                </a:lnTo>
                <a:cubicBezTo>
                  <a:pt x="0" y="299427"/>
                  <a:pt x="2060370" y="2918270"/>
                  <a:pt x="6009302" y="2231417"/>
                </a:cubicBezTo>
                <a:cubicBezTo>
                  <a:pt x="9958234" y="1544563"/>
                  <a:pt x="10301850" y="-859043"/>
                  <a:pt x="16482771" y="1201327"/>
                </a:cubicBezTo>
                <a:cubicBezTo>
                  <a:pt x="22506358" y="3208745"/>
                  <a:pt x="23873780" y="1138470"/>
                  <a:pt x="24380824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127A221-93DA-4258-8543-107AA231C4D3}"/>
              </a:ext>
            </a:extLst>
          </p:cNvPr>
          <p:cNvSpPr/>
          <p:nvPr userDrawn="1"/>
        </p:nvSpPr>
        <p:spPr>
          <a:xfrm>
            <a:off x="2819400" y="3811588"/>
            <a:ext cx="4772025" cy="7791450"/>
          </a:xfrm>
          <a:custGeom>
            <a:avLst/>
            <a:gdLst>
              <a:gd name="connsiteX0" fmla="*/ 0 w 4771022"/>
              <a:gd name="connsiteY0" fmla="*/ 0 h 6992915"/>
              <a:gd name="connsiteX1" fmla="*/ 4771023 w 4771022"/>
              <a:gd name="connsiteY1" fmla="*/ 0 h 6992915"/>
              <a:gd name="connsiteX2" fmla="*/ 4771023 w 4771022"/>
              <a:gd name="connsiteY2" fmla="*/ 6992916 h 6992915"/>
              <a:gd name="connsiteX3" fmla="*/ 0 w 4771022"/>
              <a:gd name="connsiteY3" fmla="*/ 6992916 h 699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022" h="6992915">
                <a:moveTo>
                  <a:pt x="0" y="0"/>
                </a:moveTo>
                <a:lnTo>
                  <a:pt x="4771023" y="0"/>
                </a:lnTo>
                <a:lnTo>
                  <a:pt x="4771023" y="6992916"/>
                </a:lnTo>
                <a:lnTo>
                  <a:pt x="0" y="6992916"/>
                </a:lnTo>
                <a:close/>
              </a:path>
            </a:pathLst>
          </a:custGeom>
          <a:solidFill>
            <a:schemeClr val="bg1"/>
          </a:solidFill>
          <a:ln w="19043" cap="flat">
            <a:noFill/>
            <a:prstDash val="solid"/>
            <a:miter/>
          </a:ln>
          <a:effectLst>
            <a:outerShdw blurRad="647700" algn="ctr" rotWithShape="0">
              <a:prstClr val="black">
                <a:alpha val="12000"/>
              </a:prstClr>
            </a:outerShdw>
          </a:effectLst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441E602-D309-43B5-AAE0-DCBAE5E0B9FC}"/>
              </a:ext>
            </a:extLst>
          </p:cNvPr>
          <p:cNvSpPr/>
          <p:nvPr userDrawn="1"/>
        </p:nvSpPr>
        <p:spPr>
          <a:xfrm>
            <a:off x="9886950" y="3811588"/>
            <a:ext cx="4772025" cy="7791450"/>
          </a:xfrm>
          <a:custGeom>
            <a:avLst/>
            <a:gdLst>
              <a:gd name="connsiteX0" fmla="*/ -1 w 4771022"/>
              <a:gd name="connsiteY0" fmla="*/ 0 h 6992915"/>
              <a:gd name="connsiteX1" fmla="*/ 4771022 w 4771022"/>
              <a:gd name="connsiteY1" fmla="*/ 0 h 6992915"/>
              <a:gd name="connsiteX2" fmla="*/ 4771022 w 4771022"/>
              <a:gd name="connsiteY2" fmla="*/ 6992916 h 6992915"/>
              <a:gd name="connsiteX3" fmla="*/ -1 w 4771022"/>
              <a:gd name="connsiteY3" fmla="*/ 6992916 h 699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022" h="6992915">
                <a:moveTo>
                  <a:pt x="-1" y="0"/>
                </a:moveTo>
                <a:lnTo>
                  <a:pt x="4771022" y="0"/>
                </a:lnTo>
                <a:lnTo>
                  <a:pt x="4771022" y="6992916"/>
                </a:lnTo>
                <a:lnTo>
                  <a:pt x="-1" y="6992916"/>
                </a:lnTo>
                <a:close/>
              </a:path>
            </a:pathLst>
          </a:custGeom>
          <a:solidFill>
            <a:schemeClr val="bg1"/>
          </a:solidFill>
          <a:ln w="19043" cap="flat">
            <a:noFill/>
            <a:prstDash val="solid"/>
            <a:miter/>
          </a:ln>
          <a:effectLst>
            <a:outerShdw blurRad="647700" algn="ctr" rotWithShape="0">
              <a:prstClr val="black">
                <a:alpha val="12000"/>
              </a:prstClr>
            </a:outerShdw>
          </a:effectLst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C668A004-ECD9-40B4-8520-BF88B6BC6FBD}"/>
              </a:ext>
            </a:extLst>
          </p:cNvPr>
          <p:cNvSpPr/>
          <p:nvPr userDrawn="1"/>
        </p:nvSpPr>
        <p:spPr>
          <a:xfrm>
            <a:off x="16954500" y="3811588"/>
            <a:ext cx="4772025" cy="7791450"/>
          </a:xfrm>
          <a:custGeom>
            <a:avLst/>
            <a:gdLst>
              <a:gd name="connsiteX0" fmla="*/ 0 w 4771022"/>
              <a:gd name="connsiteY0" fmla="*/ 0 h 6992915"/>
              <a:gd name="connsiteX1" fmla="*/ 4771023 w 4771022"/>
              <a:gd name="connsiteY1" fmla="*/ 0 h 6992915"/>
              <a:gd name="connsiteX2" fmla="*/ 4771023 w 4771022"/>
              <a:gd name="connsiteY2" fmla="*/ 6992916 h 6992915"/>
              <a:gd name="connsiteX3" fmla="*/ 0 w 4771022"/>
              <a:gd name="connsiteY3" fmla="*/ 6992916 h 699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022" h="6992915">
                <a:moveTo>
                  <a:pt x="0" y="0"/>
                </a:moveTo>
                <a:lnTo>
                  <a:pt x="4771023" y="0"/>
                </a:lnTo>
                <a:lnTo>
                  <a:pt x="4771023" y="6992916"/>
                </a:lnTo>
                <a:lnTo>
                  <a:pt x="0" y="6992916"/>
                </a:lnTo>
                <a:close/>
              </a:path>
            </a:pathLst>
          </a:custGeom>
          <a:solidFill>
            <a:schemeClr val="bg1"/>
          </a:solidFill>
          <a:ln w="19043" cap="flat">
            <a:noFill/>
            <a:prstDash val="solid"/>
            <a:miter/>
          </a:ln>
          <a:effectLst>
            <a:outerShdw blurRad="647700" algn="ctr" rotWithShape="0">
              <a:prstClr val="black">
                <a:alpha val="12000"/>
              </a:prstClr>
            </a:outerShdw>
          </a:effectLst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4CCE5B4-6647-49D1-9F6A-CB3D46ECAAAB}"/>
              </a:ext>
            </a:extLst>
          </p:cNvPr>
          <p:cNvSpPr/>
          <p:nvPr userDrawn="1"/>
        </p:nvSpPr>
        <p:spPr>
          <a:xfrm>
            <a:off x="0" y="1588"/>
            <a:ext cx="8061325" cy="3436937"/>
          </a:xfrm>
          <a:custGeom>
            <a:avLst/>
            <a:gdLst>
              <a:gd name="connsiteX0" fmla="*/ 0 w 8061100"/>
              <a:gd name="connsiteY0" fmla="*/ 3435982 h 3435982"/>
              <a:gd name="connsiteX1" fmla="*/ 4114264 w 8061100"/>
              <a:gd name="connsiteY1" fmla="*/ 1199994 h 3435982"/>
              <a:gd name="connsiteX2" fmla="*/ 8061101 w 8061100"/>
              <a:gd name="connsiteY2" fmla="*/ 0 h 3435982"/>
              <a:gd name="connsiteX3" fmla="*/ 0 w 8061100"/>
              <a:gd name="connsiteY3" fmla="*/ 0 h 343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100" h="3435982">
                <a:moveTo>
                  <a:pt x="0" y="3435982"/>
                </a:moveTo>
                <a:cubicBezTo>
                  <a:pt x="0" y="3435982"/>
                  <a:pt x="857138" y="1028566"/>
                  <a:pt x="4114264" y="1199994"/>
                </a:cubicBezTo>
                <a:cubicBezTo>
                  <a:pt x="7371390" y="1371421"/>
                  <a:pt x="8061101" y="0"/>
                  <a:pt x="8061101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66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2651892" y="2916822"/>
            <a:ext cx="4430263" cy="5168735"/>
          </a:xfrm>
          <a:custGeom>
            <a:avLst/>
            <a:gdLst>
              <a:gd name="connsiteX0" fmla="*/ 4430263 w 4430263"/>
              <a:gd name="connsiteY0" fmla="*/ 0 h 5168735"/>
              <a:gd name="connsiteX1" fmla="*/ 4430263 w 4430263"/>
              <a:gd name="connsiteY1" fmla="*/ 5168735 h 5168735"/>
              <a:gd name="connsiteX2" fmla="*/ 0 w 4430263"/>
              <a:gd name="connsiteY2" fmla="*/ 4223597 h 5168735"/>
              <a:gd name="connsiteX3" fmla="*/ 0 w 4430263"/>
              <a:gd name="connsiteY3" fmla="*/ 1041518 h 516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0263" h="5168735">
                <a:moveTo>
                  <a:pt x="4430263" y="0"/>
                </a:moveTo>
                <a:lnTo>
                  <a:pt x="4430263" y="5168735"/>
                </a:lnTo>
                <a:lnTo>
                  <a:pt x="0" y="4223597"/>
                </a:lnTo>
                <a:lnTo>
                  <a:pt x="0" y="1041518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9707570" y="2916822"/>
            <a:ext cx="4430263" cy="5168735"/>
          </a:xfrm>
          <a:custGeom>
            <a:avLst/>
            <a:gdLst>
              <a:gd name="connsiteX0" fmla="*/ 4430263 w 4430263"/>
              <a:gd name="connsiteY0" fmla="*/ 0 h 5168735"/>
              <a:gd name="connsiteX1" fmla="*/ 4430263 w 4430263"/>
              <a:gd name="connsiteY1" fmla="*/ 5168735 h 5168735"/>
              <a:gd name="connsiteX2" fmla="*/ 0 w 4430263"/>
              <a:gd name="connsiteY2" fmla="*/ 4223597 h 5168735"/>
              <a:gd name="connsiteX3" fmla="*/ 0 w 4430263"/>
              <a:gd name="connsiteY3" fmla="*/ 1041518 h 516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0263" h="5168735">
                <a:moveTo>
                  <a:pt x="4430263" y="0"/>
                </a:moveTo>
                <a:lnTo>
                  <a:pt x="4430263" y="5168735"/>
                </a:lnTo>
                <a:lnTo>
                  <a:pt x="0" y="4223597"/>
                </a:lnTo>
                <a:lnTo>
                  <a:pt x="0" y="1041518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16763248" y="2916822"/>
            <a:ext cx="4430263" cy="5168735"/>
          </a:xfrm>
          <a:custGeom>
            <a:avLst/>
            <a:gdLst>
              <a:gd name="connsiteX0" fmla="*/ 4430263 w 4430263"/>
              <a:gd name="connsiteY0" fmla="*/ 0 h 5168735"/>
              <a:gd name="connsiteX1" fmla="*/ 4430263 w 4430263"/>
              <a:gd name="connsiteY1" fmla="*/ 5168735 h 5168735"/>
              <a:gd name="connsiteX2" fmla="*/ 0 w 4430263"/>
              <a:gd name="connsiteY2" fmla="*/ 4223597 h 5168735"/>
              <a:gd name="connsiteX3" fmla="*/ 0 w 4430263"/>
              <a:gd name="connsiteY3" fmla="*/ 1041518 h 516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0263" h="5168735">
                <a:moveTo>
                  <a:pt x="4430263" y="0"/>
                </a:moveTo>
                <a:lnTo>
                  <a:pt x="4430263" y="5168735"/>
                </a:lnTo>
                <a:lnTo>
                  <a:pt x="0" y="4223597"/>
                </a:lnTo>
                <a:lnTo>
                  <a:pt x="0" y="1041518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9884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id="{F73CC068-E734-4BB2-AC88-A54080995BFF}"/>
              </a:ext>
            </a:extLst>
          </p:cNvPr>
          <p:cNvSpPr/>
          <p:nvPr userDrawn="1"/>
        </p:nvSpPr>
        <p:spPr>
          <a:xfrm rot="16200000">
            <a:off x="-4610100" y="4610100"/>
            <a:ext cx="13762038" cy="4541838"/>
          </a:xfrm>
          <a:custGeom>
            <a:avLst/>
            <a:gdLst>
              <a:gd name="connsiteX0" fmla="*/ 0 w 24354804"/>
              <a:gd name="connsiteY0" fmla="*/ 0 h 8037532"/>
              <a:gd name="connsiteX1" fmla="*/ 24354804 w 24354804"/>
              <a:gd name="connsiteY1" fmla="*/ 0 h 8037532"/>
              <a:gd name="connsiteX2" fmla="*/ 24354804 w 24354804"/>
              <a:gd name="connsiteY2" fmla="*/ 8037532 h 8037532"/>
              <a:gd name="connsiteX3" fmla="*/ 19497246 w 24354804"/>
              <a:gd name="connsiteY3" fmla="*/ 7422128 h 8037532"/>
              <a:gd name="connsiteX4" fmla="*/ 0 w 24354804"/>
              <a:gd name="connsiteY4" fmla="*/ 4953034 h 803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54804" h="8037532">
                <a:moveTo>
                  <a:pt x="0" y="0"/>
                </a:moveTo>
                <a:lnTo>
                  <a:pt x="24354804" y="0"/>
                </a:lnTo>
                <a:lnTo>
                  <a:pt x="24354804" y="8037532"/>
                </a:lnTo>
                <a:lnTo>
                  <a:pt x="19497246" y="7422128"/>
                </a:lnTo>
                <a:lnTo>
                  <a:pt x="0" y="4953034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66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0CF776A-8B3F-4EE1-90BA-FFE9E49D097C}"/>
              </a:ext>
            </a:extLst>
          </p:cNvPr>
          <p:cNvSpPr/>
          <p:nvPr userDrawn="1"/>
        </p:nvSpPr>
        <p:spPr>
          <a:xfrm rot="5400000">
            <a:off x="-1903412" y="5651500"/>
            <a:ext cx="10255250" cy="2413000"/>
          </a:xfrm>
          <a:custGeom>
            <a:avLst/>
            <a:gdLst>
              <a:gd name="connsiteX0" fmla="*/ 0 w 10256506"/>
              <a:gd name="connsiteY0" fmla="*/ 2413295 h 2413296"/>
              <a:gd name="connsiteX1" fmla="*/ 0 w 10256506"/>
              <a:gd name="connsiteY1" fmla="*/ 0 h 2413296"/>
              <a:gd name="connsiteX2" fmla="*/ 10256506 w 10256506"/>
              <a:gd name="connsiteY2" fmla="*/ 1 h 2413296"/>
              <a:gd name="connsiteX3" fmla="*/ 10256506 w 10256506"/>
              <a:gd name="connsiteY3" fmla="*/ 2413296 h 241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6506" h="2413296">
                <a:moveTo>
                  <a:pt x="0" y="2413295"/>
                </a:moveTo>
                <a:lnTo>
                  <a:pt x="0" y="0"/>
                </a:lnTo>
                <a:lnTo>
                  <a:pt x="10256506" y="1"/>
                </a:lnTo>
                <a:lnTo>
                  <a:pt x="10256506" y="2413296"/>
                </a:lnTo>
                <a:close/>
              </a:path>
            </a:pathLst>
          </a:custGeom>
          <a:gradFill>
            <a:gsLst>
              <a:gs pos="1800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6"/>
          </p:nvPr>
        </p:nvSpPr>
        <p:spPr>
          <a:xfrm>
            <a:off x="13255625" y="9296312"/>
            <a:ext cx="2568391" cy="2996289"/>
          </a:xfrm>
          <a:custGeom>
            <a:avLst/>
            <a:gdLst>
              <a:gd name="connsiteX0" fmla="*/ 2568391 w 2568391"/>
              <a:gd name="connsiteY0" fmla="*/ 0 h 2996289"/>
              <a:gd name="connsiteX1" fmla="*/ 2568391 w 2568391"/>
              <a:gd name="connsiteY1" fmla="*/ 2996289 h 2996289"/>
              <a:gd name="connsiteX2" fmla="*/ 0 w 2568391"/>
              <a:gd name="connsiteY2" fmla="*/ 2448425 h 2996289"/>
              <a:gd name="connsiteX3" fmla="*/ 0 w 2568391"/>
              <a:gd name="connsiteY3" fmla="*/ 603669 h 299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391" h="2996289">
                <a:moveTo>
                  <a:pt x="2568391" y="0"/>
                </a:moveTo>
                <a:lnTo>
                  <a:pt x="2568391" y="2996289"/>
                </a:lnTo>
                <a:lnTo>
                  <a:pt x="0" y="2448425"/>
                </a:lnTo>
                <a:lnTo>
                  <a:pt x="0" y="603669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13255625" y="5359772"/>
            <a:ext cx="2568391" cy="2996457"/>
          </a:xfrm>
          <a:custGeom>
            <a:avLst/>
            <a:gdLst>
              <a:gd name="connsiteX0" fmla="*/ 2568391 w 2568391"/>
              <a:gd name="connsiteY0" fmla="*/ 0 h 2996457"/>
              <a:gd name="connsiteX1" fmla="*/ 2568391 w 2568391"/>
              <a:gd name="connsiteY1" fmla="*/ 2996457 h 2996457"/>
              <a:gd name="connsiteX2" fmla="*/ 0 w 2568391"/>
              <a:gd name="connsiteY2" fmla="*/ 2448594 h 2996457"/>
              <a:gd name="connsiteX3" fmla="*/ 0 w 2568391"/>
              <a:gd name="connsiteY3" fmla="*/ 603837 h 29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391" h="2996457">
                <a:moveTo>
                  <a:pt x="2568391" y="0"/>
                </a:moveTo>
                <a:lnTo>
                  <a:pt x="2568391" y="2996457"/>
                </a:lnTo>
                <a:lnTo>
                  <a:pt x="0" y="2448594"/>
                </a:lnTo>
                <a:lnTo>
                  <a:pt x="0" y="603837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13255625" y="1423401"/>
            <a:ext cx="2568391" cy="2996289"/>
          </a:xfrm>
          <a:custGeom>
            <a:avLst/>
            <a:gdLst>
              <a:gd name="connsiteX0" fmla="*/ 2568391 w 2568391"/>
              <a:gd name="connsiteY0" fmla="*/ 0 h 2996289"/>
              <a:gd name="connsiteX1" fmla="*/ 2568391 w 2568391"/>
              <a:gd name="connsiteY1" fmla="*/ 2996289 h 2996289"/>
              <a:gd name="connsiteX2" fmla="*/ 0 w 2568391"/>
              <a:gd name="connsiteY2" fmla="*/ 2448426 h 2996289"/>
              <a:gd name="connsiteX3" fmla="*/ 0 w 2568391"/>
              <a:gd name="connsiteY3" fmla="*/ 603669 h 299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391" h="2996289">
                <a:moveTo>
                  <a:pt x="2568391" y="0"/>
                </a:moveTo>
                <a:lnTo>
                  <a:pt x="2568391" y="2996289"/>
                </a:lnTo>
                <a:lnTo>
                  <a:pt x="0" y="2448426"/>
                </a:lnTo>
                <a:lnTo>
                  <a:pt x="0" y="603669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7"/>
          </p:nvPr>
        </p:nvSpPr>
        <p:spPr>
          <a:xfrm>
            <a:off x="2772170" y="1050"/>
            <a:ext cx="8208295" cy="13713900"/>
          </a:xfrm>
          <a:custGeom>
            <a:avLst/>
            <a:gdLst>
              <a:gd name="connsiteX0" fmla="*/ 3682677 w 8208295"/>
              <a:gd name="connsiteY0" fmla="*/ 12434822 h 13713900"/>
              <a:gd name="connsiteX1" fmla="*/ 8205120 w 8208295"/>
              <a:gd name="connsiteY1" fmla="*/ 12434822 h 13713900"/>
              <a:gd name="connsiteX2" fmla="*/ 8205120 w 8208295"/>
              <a:gd name="connsiteY2" fmla="*/ 13713900 h 13713900"/>
              <a:gd name="connsiteX3" fmla="*/ 3983312 w 8208295"/>
              <a:gd name="connsiteY3" fmla="*/ 13713900 h 13713900"/>
              <a:gd name="connsiteX4" fmla="*/ 0 w 8208295"/>
              <a:gd name="connsiteY4" fmla="*/ 2533114 h 13713900"/>
              <a:gd name="connsiteX5" fmla="*/ 3024782 w 8208295"/>
              <a:gd name="connsiteY5" fmla="*/ 2533114 h 13713900"/>
              <a:gd name="connsiteX6" fmla="*/ 3024782 w 8208295"/>
              <a:gd name="connsiteY6" fmla="*/ 2533128 h 13713900"/>
              <a:gd name="connsiteX7" fmla="*/ 3048205 w 8208295"/>
              <a:gd name="connsiteY7" fmla="*/ 2533128 h 13713900"/>
              <a:gd name="connsiteX8" fmla="*/ 5117828 w 8208295"/>
              <a:gd name="connsiteY8" fmla="*/ 11338528 h 13713900"/>
              <a:gd name="connsiteX9" fmla="*/ 1107735 w 8208295"/>
              <a:gd name="connsiteY9" fmla="*/ 11338528 h 13713900"/>
              <a:gd name="connsiteX10" fmla="*/ 1107735 w 8208295"/>
              <a:gd name="connsiteY10" fmla="*/ 11338514 h 13713900"/>
              <a:gd name="connsiteX11" fmla="*/ 0 w 8208295"/>
              <a:gd name="connsiteY11" fmla="*/ 11338514 h 13713900"/>
              <a:gd name="connsiteX12" fmla="*/ 3685853 w 8208295"/>
              <a:gd name="connsiteY12" fmla="*/ 0 h 13713900"/>
              <a:gd name="connsiteX13" fmla="*/ 8208295 w 8208295"/>
              <a:gd name="connsiteY13" fmla="*/ 0 h 13713900"/>
              <a:gd name="connsiteX14" fmla="*/ 8208295 w 8208295"/>
              <a:gd name="connsiteY14" fmla="*/ 6272302 h 13713900"/>
              <a:gd name="connsiteX15" fmla="*/ 5183515 w 8208295"/>
              <a:gd name="connsiteY15" fmla="*/ 6272302 h 13713900"/>
              <a:gd name="connsiteX16" fmla="*/ 5183515 w 8208295"/>
              <a:gd name="connsiteY16" fmla="*/ 6272288 h 13713900"/>
              <a:gd name="connsiteX17" fmla="*/ 5160091 w 8208295"/>
              <a:gd name="connsiteY17" fmla="*/ 6272288 h 137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208295" h="13713900">
                <a:moveTo>
                  <a:pt x="3682677" y="12434822"/>
                </a:moveTo>
                <a:lnTo>
                  <a:pt x="8205120" y="12434822"/>
                </a:lnTo>
                <a:lnTo>
                  <a:pt x="8205120" y="13713900"/>
                </a:lnTo>
                <a:lnTo>
                  <a:pt x="3983312" y="13713900"/>
                </a:lnTo>
                <a:close/>
                <a:moveTo>
                  <a:pt x="0" y="2533114"/>
                </a:moveTo>
                <a:lnTo>
                  <a:pt x="3024782" y="2533114"/>
                </a:lnTo>
                <a:lnTo>
                  <a:pt x="3024782" y="2533128"/>
                </a:lnTo>
                <a:lnTo>
                  <a:pt x="3048205" y="2533128"/>
                </a:lnTo>
                <a:lnTo>
                  <a:pt x="5117828" y="11338528"/>
                </a:lnTo>
                <a:lnTo>
                  <a:pt x="1107735" y="11338528"/>
                </a:lnTo>
                <a:lnTo>
                  <a:pt x="1107735" y="11338514"/>
                </a:lnTo>
                <a:lnTo>
                  <a:pt x="0" y="11338514"/>
                </a:lnTo>
                <a:close/>
                <a:moveTo>
                  <a:pt x="3685853" y="0"/>
                </a:moveTo>
                <a:lnTo>
                  <a:pt x="8208295" y="0"/>
                </a:lnTo>
                <a:lnTo>
                  <a:pt x="8208295" y="6272302"/>
                </a:lnTo>
                <a:lnTo>
                  <a:pt x="5183515" y="6272302"/>
                </a:lnTo>
                <a:lnTo>
                  <a:pt x="5183515" y="6272288"/>
                </a:lnTo>
                <a:lnTo>
                  <a:pt x="5160091" y="6272288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77961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id="{8237A1B1-06E5-404B-95B5-0D6B21F9C32A}"/>
              </a:ext>
            </a:extLst>
          </p:cNvPr>
          <p:cNvSpPr/>
          <p:nvPr userDrawn="1"/>
        </p:nvSpPr>
        <p:spPr>
          <a:xfrm>
            <a:off x="0" y="1588"/>
            <a:ext cx="24380825" cy="7610475"/>
          </a:xfrm>
          <a:custGeom>
            <a:avLst/>
            <a:gdLst>
              <a:gd name="connsiteX0" fmla="*/ 0 w 24380825"/>
              <a:gd name="connsiteY0" fmla="*/ 0 h 7609864"/>
              <a:gd name="connsiteX1" fmla="*/ 0 w 24380825"/>
              <a:gd name="connsiteY1" fmla="*/ 7609865 h 7609864"/>
              <a:gd name="connsiteX2" fmla="*/ 4860737 w 24380825"/>
              <a:gd name="connsiteY2" fmla="*/ 6994059 h 7609864"/>
              <a:gd name="connsiteX3" fmla="*/ 24380824 w 24380825"/>
              <a:gd name="connsiteY3" fmla="*/ 4522072 h 7609864"/>
              <a:gd name="connsiteX4" fmla="*/ 24380824 w 24380825"/>
              <a:gd name="connsiteY4" fmla="*/ 0 h 7609864"/>
              <a:gd name="connsiteX5" fmla="*/ 0 w 24380825"/>
              <a:gd name="connsiteY5" fmla="*/ 0 h 760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0825" h="7609864">
                <a:moveTo>
                  <a:pt x="0" y="0"/>
                </a:moveTo>
                <a:lnTo>
                  <a:pt x="0" y="7609865"/>
                </a:lnTo>
                <a:lnTo>
                  <a:pt x="4860737" y="6994059"/>
                </a:lnTo>
                <a:lnTo>
                  <a:pt x="24380824" y="4522072"/>
                </a:lnTo>
                <a:lnTo>
                  <a:pt x="24380824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6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002F8317-9114-4076-B4D4-A9FCFADFD198}"/>
              </a:ext>
            </a:extLst>
          </p:cNvPr>
          <p:cNvSpPr/>
          <p:nvPr userDrawn="1"/>
        </p:nvSpPr>
        <p:spPr>
          <a:xfrm>
            <a:off x="0" y="12573000"/>
            <a:ext cx="24380825" cy="1143000"/>
          </a:xfrm>
          <a:custGeom>
            <a:avLst/>
            <a:gdLst>
              <a:gd name="connsiteX0" fmla="*/ 24380824 w 24380825"/>
              <a:gd name="connsiteY0" fmla="*/ 979042 h 1143612"/>
              <a:gd name="connsiteX1" fmla="*/ 24380824 w 24380825"/>
              <a:gd name="connsiteY1" fmla="*/ 1143613 h 1143612"/>
              <a:gd name="connsiteX2" fmla="*/ 0 w 24380825"/>
              <a:gd name="connsiteY2" fmla="*/ 1143613 h 1143612"/>
              <a:gd name="connsiteX3" fmla="*/ 0 w 24380825"/>
              <a:gd name="connsiteY3" fmla="*/ 0 h 1143612"/>
              <a:gd name="connsiteX4" fmla="*/ 24380824 w 24380825"/>
              <a:gd name="connsiteY4" fmla="*/ 979042 h 114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0825" h="1143612">
                <a:moveTo>
                  <a:pt x="24380824" y="979042"/>
                </a:moveTo>
                <a:lnTo>
                  <a:pt x="24380824" y="1143613"/>
                </a:lnTo>
                <a:lnTo>
                  <a:pt x="0" y="1143613"/>
                </a:lnTo>
                <a:lnTo>
                  <a:pt x="0" y="0"/>
                </a:lnTo>
                <a:lnTo>
                  <a:pt x="24380824" y="979042"/>
                </a:lnTo>
                <a:close/>
              </a:path>
            </a:pathLst>
          </a:custGeom>
          <a:gradFill>
            <a:gsLst>
              <a:gs pos="64000">
                <a:srgbClr val="F7B03F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822399" y="1924693"/>
            <a:ext cx="5025879" cy="8800526"/>
          </a:xfrm>
          <a:custGeom>
            <a:avLst/>
            <a:gdLst>
              <a:gd name="connsiteX0" fmla="*/ 0 w 5025879"/>
              <a:gd name="connsiteY0" fmla="*/ 0 h 8800526"/>
              <a:gd name="connsiteX1" fmla="*/ 2957318 w 5025879"/>
              <a:gd name="connsiteY1" fmla="*/ 0 h 8800526"/>
              <a:gd name="connsiteX2" fmla="*/ 5025879 w 5025879"/>
              <a:gd name="connsiteY2" fmla="*/ 8800526 h 8800526"/>
              <a:gd name="connsiteX3" fmla="*/ 0 w 5025879"/>
              <a:gd name="connsiteY3" fmla="*/ 8800526 h 88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5879" h="8800526">
                <a:moveTo>
                  <a:pt x="0" y="0"/>
                </a:moveTo>
                <a:lnTo>
                  <a:pt x="2957318" y="0"/>
                </a:lnTo>
                <a:lnTo>
                  <a:pt x="5025879" y="8800526"/>
                </a:lnTo>
                <a:lnTo>
                  <a:pt x="0" y="8800526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6782187" y="2990784"/>
            <a:ext cx="5025879" cy="8800525"/>
          </a:xfrm>
          <a:custGeom>
            <a:avLst/>
            <a:gdLst>
              <a:gd name="connsiteX0" fmla="*/ 0 w 5025879"/>
              <a:gd name="connsiteY0" fmla="*/ 0 h 8800525"/>
              <a:gd name="connsiteX1" fmla="*/ 5025879 w 5025879"/>
              <a:gd name="connsiteY1" fmla="*/ 0 h 8800525"/>
              <a:gd name="connsiteX2" fmla="*/ 5025879 w 5025879"/>
              <a:gd name="connsiteY2" fmla="*/ 8800525 h 8800525"/>
              <a:gd name="connsiteX3" fmla="*/ 2068561 w 5025879"/>
              <a:gd name="connsiteY3" fmla="*/ 8800525 h 880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5879" h="8800525">
                <a:moveTo>
                  <a:pt x="0" y="0"/>
                </a:moveTo>
                <a:lnTo>
                  <a:pt x="5025879" y="0"/>
                </a:lnTo>
                <a:lnTo>
                  <a:pt x="5025879" y="8800525"/>
                </a:lnTo>
                <a:lnTo>
                  <a:pt x="2068561" y="8800525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2569587" y="1924693"/>
            <a:ext cx="4122765" cy="5348639"/>
          </a:xfrm>
          <a:custGeom>
            <a:avLst/>
            <a:gdLst>
              <a:gd name="connsiteX0" fmla="*/ 0 w 4122765"/>
              <a:gd name="connsiteY0" fmla="*/ 0 h 5348639"/>
              <a:gd name="connsiteX1" fmla="*/ 2957318 w 4122765"/>
              <a:gd name="connsiteY1" fmla="*/ 0 h 5348639"/>
              <a:gd name="connsiteX2" fmla="*/ 4122765 w 4122765"/>
              <a:gd name="connsiteY2" fmla="*/ 4958298 h 5348639"/>
              <a:gd name="connsiteX3" fmla="*/ 0 w 4122765"/>
              <a:gd name="connsiteY3" fmla="*/ 5348639 h 534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2765" h="5348639">
                <a:moveTo>
                  <a:pt x="0" y="0"/>
                </a:moveTo>
                <a:lnTo>
                  <a:pt x="2957318" y="0"/>
                </a:lnTo>
                <a:lnTo>
                  <a:pt x="4122765" y="4958298"/>
                </a:lnTo>
                <a:lnTo>
                  <a:pt x="0" y="5348639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16529374" y="2990784"/>
            <a:ext cx="5025878" cy="3822569"/>
          </a:xfrm>
          <a:custGeom>
            <a:avLst/>
            <a:gdLst>
              <a:gd name="connsiteX0" fmla="*/ 0 w 5025878"/>
              <a:gd name="connsiteY0" fmla="*/ 0 h 3822569"/>
              <a:gd name="connsiteX1" fmla="*/ 5025878 w 5025878"/>
              <a:gd name="connsiteY1" fmla="*/ 0 h 3822569"/>
              <a:gd name="connsiteX2" fmla="*/ 5025878 w 5025878"/>
              <a:gd name="connsiteY2" fmla="*/ 3431790 h 3822569"/>
              <a:gd name="connsiteX3" fmla="*/ 898494 w 5025878"/>
              <a:gd name="connsiteY3" fmla="*/ 3822569 h 382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5878" h="3822569">
                <a:moveTo>
                  <a:pt x="0" y="0"/>
                </a:moveTo>
                <a:lnTo>
                  <a:pt x="5025878" y="0"/>
                </a:lnTo>
                <a:lnTo>
                  <a:pt x="5025878" y="3431790"/>
                </a:lnTo>
                <a:lnTo>
                  <a:pt x="898494" y="3822569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89719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E9051710-4103-4CA1-A090-7D45E2174D53}"/>
              </a:ext>
            </a:extLst>
          </p:cNvPr>
          <p:cNvSpPr/>
          <p:nvPr userDrawn="1"/>
        </p:nvSpPr>
        <p:spPr>
          <a:xfrm>
            <a:off x="0" y="1588"/>
            <a:ext cx="9694863" cy="5532437"/>
          </a:xfrm>
          <a:custGeom>
            <a:avLst/>
            <a:gdLst>
              <a:gd name="connsiteX0" fmla="*/ 9695187 w 9695187"/>
              <a:gd name="connsiteY0" fmla="*/ 0 h 5531970"/>
              <a:gd name="connsiteX1" fmla="*/ 6728917 w 9695187"/>
              <a:gd name="connsiteY1" fmla="*/ 1272946 h 5531970"/>
              <a:gd name="connsiteX2" fmla="*/ 3331602 w 9695187"/>
              <a:gd name="connsiteY2" fmla="*/ 3580934 h 5531970"/>
              <a:gd name="connsiteX3" fmla="*/ 25333 w 9695187"/>
              <a:gd name="connsiteY3" fmla="*/ 5531971 h 5531970"/>
              <a:gd name="connsiteX4" fmla="*/ 13333 w 9695187"/>
              <a:gd name="connsiteY4" fmla="*/ 4973498 h 5531970"/>
              <a:gd name="connsiteX5" fmla="*/ 5905 w 9695187"/>
              <a:gd name="connsiteY5" fmla="*/ 3634076 h 5531970"/>
              <a:gd name="connsiteX6" fmla="*/ 0 w 9695187"/>
              <a:gd name="connsiteY6" fmla="*/ 0 h 553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95187" h="5531970">
                <a:moveTo>
                  <a:pt x="9695187" y="0"/>
                </a:moveTo>
                <a:cubicBezTo>
                  <a:pt x="9466617" y="836567"/>
                  <a:pt x="7920340" y="1298279"/>
                  <a:pt x="6728917" y="1272946"/>
                </a:cubicBezTo>
                <a:cubicBezTo>
                  <a:pt x="5537495" y="1247613"/>
                  <a:pt x="4219026" y="1678658"/>
                  <a:pt x="3331602" y="3580934"/>
                </a:cubicBezTo>
                <a:cubicBezTo>
                  <a:pt x="2444178" y="5483210"/>
                  <a:pt x="25333" y="5531971"/>
                  <a:pt x="25333" y="5531971"/>
                </a:cubicBezTo>
                <a:cubicBezTo>
                  <a:pt x="20381" y="5527019"/>
                  <a:pt x="16381" y="5314258"/>
                  <a:pt x="13333" y="4973498"/>
                </a:cubicBezTo>
                <a:cubicBezTo>
                  <a:pt x="10095" y="4629119"/>
                  <a:pt x="7809" y="4154455"/>
                  <a:pt x="5905" y="3634076"/>
                </a:cubicBezTo>
                <a:cubicBezTo>
                  <a:pt x="0" y="2032942"/>
                  <a:pt x="0" y="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44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6E95431-20FB-4709-BBDE-D1F23C502D23}"/>
              </a:ext>
            </a:extLst>
          </p:cNvPr>
          <p:cNvSpPr/>
          <p:nvPr userDrawn="1"/>
        </p:nvSpPr>
        <p:spPr>
          <a:xfrm>
            <a:off x="17486313" y="9782175"/>
            <a:ext cx="6894512" cy="3933825"/>
          </a:xfrm>
          <a:custGeom>
            <a:avLst/>
            <a:gdLst>
              <a:gd name="connsiteX0" fmla="*/ 0 w 6895202"/>
              <a:gd name="connsiteY0" fmla="*/ 3934456 h 3934455"/>
              <a:gd name="connsiteX1" fmla="*/ 2109704 w 6895202"/>
              <a:gd name="connsiteY1" fmla="*/ 3029127 h 3934455"/>
              <a:gd name="connsiteX2" fmla="*/ 4525690 w 6895202"/>
              <a:gd name="connsiteY2" fmla="*/ 1388374 h 3934455"/>
              <a:gd name="connsiteX3" fmla="*/ 6877108 w 6895202"/>
              <a:gd name="connsiteY3" fmla="*/ 0 h 3934455"/>
              <a:gd name="connsiteX4" fmla="*/ 6885679 w 6895202"/>
              <a:gd name="connsiteY4" fmla="*/ 397331 h 3934455"/>
              <a:gd name="connsiteX5" fmla="*/ 6891012 w 6895202"/>
              <a:gd name="connsiteY5" fmla="*/ 1349707 h 3934455"/>
              <a:gd name="connsiteX6" fmla="*/ 6895202 w 6895202"/>
              <a:gd name="connsiteY6" fmla="*/ 3934456 h 393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5202" h="3934455">
                <a:moveTo>
                  <a:pt x="0" y="3934456"/>
                </a:moveTo>
                <a:cubicBezTo>
                  <a:pt x="162285" y="3339411"/>
                  <a:pt x="1262280" y="3011032"/>
                  <a:pt x="2109704" y="3029127"/>
                </a:cubicBezTo>
                <a:cubicBezTo>
                  <a:pt x="2957128" y="3047222"/>
                  <a:pt x="3894646" y="2740557"/>
                  <a:pt x="4525690" y="1388374"/>
                </a:cubicBezTo>
                <a:cubicBezTo>
                  <a:pt x="5156735" y="36191"/>
                  <a:pt x="6877108" y="0"/>
                  <a:pt x="6877108" y="0"/>
                </a:cubicBezTo>
                <a:cubicBezTo>
                  <a:pt x="6880726" y="3619"/>
                  <a:pt x="6883584" y="155238"/>
                  <a:pt x="6885679" y="397331"/>
                </a:cubicBezTo>
                <a:cubicBezTo>
                  <a:pt x="6887774" y="639425"/>
                  <a:pt x="6889678" y="979804"/>
                  <a:pt x="6891012" y="1349707"/>
                </a:cubicBezTo>
                <a:cubicBezTo>
                  <a:pt x="6895202" y="2488559"/>
                  <a:pt x="6895202" y="3934456"/>
                  <a:pt x="6895202" y="3934456"/>
                </a:cubicBezTo>
                <a:close/>
              </a:path>
            </a:pathLst>
          </a:custGeom>
          <a:gradFill>
            <a:gsLst>
              <a:gs pos="64000">
                <a:srgbClr val="F7B03F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839953" y="2170359"/>
            <a:ext cx="3872550" cy="5371400"/>
          </a:xfrm>
          <a:custGeom>
            <a:avLst/>
            <a:gdLst>
              <a:gd name="connsiteX0" fmla="*/ 340629 w 3872550"/>
              <a:gd name="connsiteY0" fmla="*/ 0 h 5371400"/>
              <a:gd name="connsiteX1" fmla="*/ 3531921 w 3872550"/>
              <a:gd name="connsiteY1" fmla="*/ 0 h 5371400"/>
              <a:gd name="connsiteX2" fmla="*/ 3872550 w 3872550"/>
              <a:gd name="connsiteY2" fmla="*/ 340629 h 5371400"/>
              <a:gd name="connsiteX3" fmla="*/ 3872550 w 3872550"/>
              <a:gd name="connsiteY3" fmla="*/ 5030771 h 5371400"/>
              <a:gd name="connsiteX4" fmla="*/ 3531921 w 3872550"/>
              <a:gd name="connsiteY4" fmla="*/ 5371400 h 5371400"/>
              <a:gd name="connsiteX5" fmla="*/ 340629 w 3872550"/>
              <a:gd name="connsiteY5" fmla="*/ 5371400 h 5371400"/>
              <a:gd name="connsiteX6" fmla="*/ 0 w 3872550"/>
              <a:gd name="connsiteY6" fmla="*/ 5030771 h 5371400"/>
              <a:gd name="connsiteX7" fmla="*/ 0 w 3872550"/>
              <a:gd name="connsiteY7" fmla="*/ 340629 h 5371400"/>
              <a:gd name="connsiteX8" fmla="*/ 340629 w 3872550"/>
              <a:gd name="connsiteY8" fmla="*/ 0 h 537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2550" h="5371400">
                <a:moveTo>
                  <a:pt x="340629" y="0"/>
                </a:moveTo>
                <a:lnTo>
                  <a:pt x="3531921" y="0"/>
                </a:lnTo>
                <a:cubicBezTo>
                  <a:pt x="3720045" y="0"/>
                  <a:pt x="3872550" y="152505"/>
                  <a:pt x="3872550" y="340629"/>
                </a:cubicBezTo>
                <a:lnTo>
                  <a:pt x="3872550" y="5030771"/>
                </a:lnTo>
                <a:cubicBezTo>
                  <a:pt x="3872550" y="5218895"/>
                  <a:pt x="3720045" y="5371400"/>
                  <a:pt x="3531921" y="5371400"/>
                </a:cubicBezTo>
                <a:lnTo>
                  <a:pt x="340629" y="5371400"/>
                </a:lnTo>
                <a:cubicBezTo>
                  <a:pt x="152505" y="5371400"/>
                  <a:pt x="0" y="5218895"/>
                  <a:pt x="0" y="5030771"/>
                </a:cubicBezTo>
                <a:lnTo>
                  <a:pt x="0" y="340629"/>
                </a:lnTo>
                <a:cubicBezTo>
                  <a:pt x="0" y="152505"/>
                  <a:pt x="152505" y="0"/>
                  <a:pt x="340629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11499612" y="2170359"/>
            <a:ext cx="3872550" cy="5371400"/>
          </a:xfrm>
          <a:custGeom>
            <a:avLst/>
            <a:gdLst>
              <a:gd name="connsiteX0" fmla="*/ 340629 w 3872550"/>
              <a:gd name="connsiteY0" fmla="*/ 0 h 5371400"/>
              <a:gd name="connsiteX1" fmla="*/ 3531921 w 3872550"/>
              <a:gd name="connsiteY1" fmla="*/ 0 h 5371400"/>
              <a:gd name="connsiteX2" fmla="*/ 3872550 w 3872550"/>
              <a:gd name="connsiteY2" fmla="*/ 340629 h 5371400"/>
              <a:gd name="connsiteX3" fmla="*/ 3872550 w 3872550"/>
              <a:gd name="connsiteY3" fmla="*/ 5030771 h 5371400"/>
              <a:gd name="connsiteX4" fmla="*/ 3531921 w 3872550"/>
              <a:gd name="connsiteY4" fmla="*/ 5371400 h 5371400"/>
              <a:gd name="connsiteX5" fmla="*/ 340629 w 3872550"/>
              <a:gd name="connsiteY5" fmla="*/ 5371400 h 5371400"/>
              <a:gd name="connsiteX6" fmla="*/ 0 w 3872550"/>
              <a:gd name="connsiteY6" fmla="*/ 5030771 h 5371400"/>
              <a:gd name="connsiteX7" fmla="*/ 0 w 3872550"/>
              <a:gd name="connsiteY7" fmla="*/ 340629 h 5371400"/>
              <a:gd name="connsiteX8" fmla="*/ 340629 w 3872550"/>
              <a:gd name="connsiteY8" fmla="*/ 0 h 537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2550" h="5371400">
                <a:moveTo>
                  <a:pt x="340629" y="0"/>
                </a:moveTo>
                <a:lnTo>
                  <a:pt x="3531921" y="0"/>
                </a:lnTo>
                <a:cubicBezTo>
                  <a:pt x="3720045" y="0"/>
                  <a:pt x="3872550" y="152505"/>
                  <a:pt x="3872550" y="340629"/>
                </a:cubicBezTo>
                <a:lnTo>
                  <a:pt x="3872550" y="5030771"/>
                </a:lnTo>
                <a:cubicBezTo>
                  <a:pt x="3872550" y="5218895"/>
                  <a:pt x="3720045" y="5371400"/>
                  <a:pt x="3531921" y="5371400"/>
                </a:cubicBezTo>
                <a:lnTo>
                  <a:pt x="340629" y="5371400"/>
                </a:lnTo>
                <a:cubicBezTo>
                  <a:pt x="152505" y="5371400"/>
                  <a:pt x="0" y="5218895"/>
                  <a:pt x="0" y="5030771"/>
                </a:cubicBezTo>
                <a:lnTo>
                  <a:pt x="0" y="340629"/>
                </a:lnTo>
                <a:cubicBezTo>
                  <a:pt x="0" y="152505"/>
                  <a:pt x="152505" y="0"/>
                  <a:pt x="340629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2177119" y="2170359"/>
            <a:ext cx="3872550" cy="5371400"/>
          </a:xfrm>
          <a:custGeom>
            <a:avLst/>
            <a:gdLst>
              <a:gd name="connsiteX0" fmla="*/ 340629 w 3872550"/>
              <a:gd name="connsiteY0" fmla="*/ 0 h 5371400"/>
              <a:gd name="connsiteX1" fmla="*/ 3531921 w 3872550"/>
              <a:gd name="connsiteY1" fmla="*/ 0 h 5371400"/>
              <a:gd name="connsiteX2" fmla="*/ 3872550 w 3872550"/>
              <a:gd name="connsiteY2" fmla="*/ 340629 h 5371400"/>
              <a:gd name="connsiteX3" fmla="*/ 3872550 w 3872550"/>
              <a:gd name="connsiteY3" fmla="*/ 5030771 h 5371400"/>
              <a:gd name="connsiteX4" fmla="*/ 3531921 w 3872550"/>
              <a:gd name="connsiteY4" fmla="*/ 5371400 h 5371400"/>
              <a:gd name="connsiteX5" fmla="*/ 340629 w 3872550"/>
              <a:gd name="connsiteY5" fmla="*/ 5371400 h 5371400"/>
              <a:gd name="connsiteX6" fmla="*/ 0 w 3872550"/>
              <a:gd name="connsiteY6" fmla="*/ 5030771 h 5371400"/>
              <a:gd name="connsiteX7" fmla="*/ 0 w 3872550"/>
              <a:gd name="connsiteY7" fmla="*/ 340629 h 5371400"/>
              <a:gd name="connsiteX8" fmla="*/ 340629 w 3872550"/>
              <a:gd name="connsiteY8" fmla="*/ 0 h 537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2550" h="5371400">
                <a:moveTo>
                  <a:pt x="340629" y="0"/>
                </a:moveTo>
                <a:lnTo>
                  <a:pt x="3531921" y="0"/>
                </a:lnTo>
                <a:cubicBezTo>
                  <a:pt x="3720045" y="0"/>
                  <a:pt x="3872550" y="152505"/>
                  <a:pt x="3872550" y="340629"/>
                </a:cubicBezTo>
                <a:lnTo>
                  <a:pt x="3872550" y="5030771"/>
                </a:lnTo>
                <a:cubicBezTo>
                  <a:pt x="3872550" y="5218895"/>
                  <a:pt x="3720045" y="5371400"/>
                  <a:pt x="3531921" y="5371400"/>
                </a:cubicBezTo>
                <a:lnTo>
                  <a:pt x="340629" y="5371400"/>
                </a:lnTo>
                <a:cubicBezTo>
                  <a:pt x="152505" y="5371400"/>
                  <a:pt x="0" y="5218895"/>
                  <a:pt x="0" y="5030771"/>
                </a:cubicBezTo>
                <a:lnTo>
                  <a:pt x="0" y="340629"/>
                </a:lnTo>
                <a:cubicBezTo>
                  <a:pt x="0" y="152505"/>
                  <a:pt x="152505" y="0"/>
                  <a:pt x="340629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01213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">
            <a:extLst>
              <a:ext uri="{FF2B5EF4-FFF2-40B4-BE49-F238E27FC236}">
                <a16:creationId xmlns:a16="http://schemas.microsoft.com/office/drawing/2014/main" id="{3C9B76AF-26B7-4519-8728-FDC71F711655}"/>
              </a:ext>
            </a:extLst>
          </p:cNvPr>
          <p:cNvSpPr/>
          <p:nvPr userDrawn="1"/>
        </p:nvSpPr>
        <p:spPr>
          <a:xfrm rot="10800000">
            <a:off x="0" y="0"/>
            <a:ext cx="11569700" cy="6602413"/>
          </a:xfrm>
          <a:custGeom>
            <a:avLst/>
            <a:gdLst>
              <a:gd name="connsiteX0" fmla="*/ 0 w 6895202"/>
              <a:gd name="connsiteY0" fmla="*/ 3934456 h 3934455"/>
              <a:gd name="connsiteX1" fmla="*/ 2109704 w 6895202"/>
              <a:gd name="connsiteY1" fmla="*/ 3029127 h 3934455"/>
              <a:gd name="connsiteX2" fmla="*/ 4525690 w 6895202"/>
              <a:gd name="connsiteY2" fmla="*/ 1388374 h 3934455"/>
              <a:gd name="connsiteX3" fmla="*/ 6877108 w 6895202"/>
              <a:gd name="connsiteY3" fmla="*/ 0 h 3934455"/>
              <a:gd name="connsiteX4" fmla="*/ 6885679 w 6895202"/>
              <a:gd name="connsiteY4" fmla="*/ 397331 h 3934455"/>
              <a:gd name="connsiteX5" fmla="*/ 6891012 w 6895202"/>
              <a:gd name="connsiteY5" fmla="*/ 1349707 h 3934455"/>
              <a:gd name="connsiteX6" fmla="*/ 6895202 w 6895202"/>
              <a:gd name="connsiteY6" fmla="*/ 3934456 h 393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5202" h="3934455">
                <a:moveTo>
                  <a:pt x="0" y="3934456"/>
                </a:moveTo>
                <a:cubicBezTo>
                  <a:pt x="162285" y="3339411"/>
                  <a:pt x="1262280" y="3011032"/>
                  <a:pt x="2109704" y="3029127"/>
                </a:cubicBezTo>
                <a:cubicBezTo>
                  <a:pt x="2957128" y="3047222"/>
                  <a:pt x="3894646" y="2740557"/>
                  <a:pt x="4525690" y="1388374"/>
                </a:cubicBezTo>
                <a:cubicBezTo>
                  <a:pt x="5156735" y="36191"/>
                  <a:pt x="6877108" y="0"/>
                  <a:pt x="6877108" y="0"/>
                </a:cubicBezTo>
                <a:cubicBezTo>
                  <a:pt x="6880726" y="3619"/>
                  <a:pt x="6883584" y="155238"/>
                  <a:pt x="6885679" y="397331"/>
                </a:cubicBezTo>
                <a:cubicBezTo>
                  <a:pt x="6887774" y="639425"/>
                  <a:pt x="6889678" y="979804"/>
                  <a:pt x="6891012" y="1349707"/>
                </a:cubicBezTo>
                <a:cubicBezTo>
                  <a:pt x="6895202" y="2488559"/>
                  <a:pt x="6895202" y="3934456"/>
                  <a:pt x="6895202" y="3934456"/>
                </a:cubicBezTo>
                <a:close/>
              </a:path>
            </a:pathLst>
          </a:custGeom>
          <a:gradFill>
            <a:gsLst>
              <a:gs pos="64000">
                <a:srgbClr val="F7B03F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96377B8-4824-4B10-BD46-41DD63001460}"/>
              </a:ext>
            </a:extLst>
          </p:cNvPr>
          <p:cNvSpPr/>
          <p:nvPr userDrawn="1"/>
        </p:nvSpPr>
        <p:spPr>
          <a:xfrm>
            <a:off x="19342100" y="11218863"/>
            <a:ext cx="5038725" cy="2497137"/>
          </a:xfrm>
          <a:custGeom>
            <a:avLst/>
            <a:gdLst>
              <a:gd name="connsiteX0" fmla="*/ 0 w 5038259"/>
              <a:gd name="connsiteY0" fmla="*/ 2497320 h 2497715"/>
              <a:gd name="connsiteX1" fmla="*/ 5038260 w 5038259"/>
              <a:gd name="connsiteY1" fmla="*/ 0 h 2497715"/>
              <a:gd name="connsiteX2" fmla="*/ 5038260 w 5038259"/>
              <a:gd name="connsiteY2" fmla="*/ 2497320 h 249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38259" h="2497715">
                <a:moveTo>
                  <a:pt x="0" y="2497320"/>
                </a:moveTo>
                <a:cubicBezTo>
                  <a:pt x="0" y="2497320"/>
                  <a:pt x="4295407" y="2588557"/>
                  <a:pt x="5038260" y="0"/>
                </a:cubicBezTo>
                <a:lnTo>
                  <a:pt x="5038260" y="249732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6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130426" y="7123664"/>
            <a:ext cx="6578451" cy="4848376"/>
          </a:xfrm>
          <a:custGeom>
            <a:avLst/>
            <a:gdLst>
              <a:gd name="connsiteX0" fmla="*/ 0 w 6578451"/>
              <a:gd name="connsiteY0" fmla="*/ 0 h 4848376"/>
              <a:gd name="connsiteX1" fmla="*/ 6578451 w 6578451"/>
              <a:gd name="connsiteY1" fmla="*/ 0 h 4848376"/>
              <a:gd name="connsiteX2" fmla="*/ 6578451 w 6578451"/>
              <a:gd name="connsiteY2" fmla="*/ 4848376 h 4848376"/>
              <a:gd name="connsiteX3" fmla="*/ 0 w 6578451"/>
              <a:gd name="connsiteY3" fmla="*/ 4848376 h 484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451" h="4848376">
                <a:moveTo>
                  <a:pt x="0" y="0"/>
                </a:moveTo>
                <a:lnTo>
                  <a:pt x="6578451" y="0"/>
                </a:lnTo>
                <a:lnTo>
                  <a:pt x="6578451" y="4848376"/>
                </a:lnTo>
                <a:lnTo>
                  <a:pt x="0" y="4848376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251276" y="1743960"/>
            <a:ext cx="4265240" cy="4848376"/>
          </a:xfrm>
          <a:custGeom>
            <a:avLst/>
            <a:gdLst>
              <a:gd name="connsiteX0" fmla="*/ 0 w 4265240"/>
              <a:gd name="connsiteY0" fmla="*/ 0 h 4848376"/>
              <a:gd name="connsiteX1" fmla="*/ 4265240 w 4265240"/>
              <a:gd name="connsiteY1" fmla="*/ 0 h 4848376"/>
              <a:gd name="connsiteX2" fmla="*/ 4265240 w 4265240"/>
              <a:gd name="connsiteY2" fmla="*/ 4848376 h 4848376"/>
              <a:gd name="connsiteX3" fmla="*/ 0 w 4265240"/>
              <a:gd name="connsiteY3" fmla="*/ 4848376 h 484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5240" h="4848376">
                <a:moveTo>
                  <a:pt x="0" y="0"/>
                </a:moveTo>
                <a:lnTo>
                  <a:pt x="4265240" y="0"/>
                </a:lnTo>
                <a:lnTo>
                  <a:pt x="4265240" y="4848376"/>
                </a:lnTo>
                <a:lnTo>
                  <a:pt x="0" y="4848376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2130425" y="1743960"/>
            <a:ext cx="5181600" cy="4848376"/>
          </a:xfrm>
          <a:custGeom>
            <a:avLst/>
            <a:gdLst>
              <a:gd name="connsiteX0" fmla="*/ 0 w 5181600"/>
              <a:gd name="connsiteY0" fmla="*/ 0 h 4848376"/>
              <a:gd name="connsiteX1" fmla="*/ 5181600 w 5181600"/>
              <a:gd name="connsiteY1" fmla="*/ 0 h 4848376"/>
              <a:gd name="connsiteX2" fmla="*/ 5181600 w 5181600"/>
              <a:gd name="connsiteY2" fmla="*/ 4848376 h 4848376"/>
              <a:gd name="connsiteX3" fmla="*/ 0 w 5181600"/>
              <a:gd name="connsiteY3" fmla="*/ 4848376 h 484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1600" h="4848376">
                <a:moveTo>
                  <a:pt x="0" y="0"/>
                </a:moveTo>
                <a:lnTo>
                  <a:pt x="5181600" y="0"/>
                </a:lnTo>
                <a:lnTo>
                  <a:pt x="5181600" y="4848376"/>
                </a:lnTo>
                <a:lnTo>
                  <a:pt x="0" y="4848376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8727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525664" y="4194145"/>
            <a:ext cx="5329306" cy="5329306"/>
          </a:xfrm>
          <a:custGeom>
            <a:avLst/>
            <a:gdLst>
              <a:gd name="connsiteX0" fmla="*/ 0 w 5329306"/>
              <a:gd name="connsiteY0" fmla="*/ 0 h 5329306"/>
              <a:gd name="connsiteX1" fmla="*/ 5329306 w 5329306"/>
              <a:gd name="connsiteY1" fmla="*/ 0 h 5329306"/>
              <a:gd name="connsiteX2" fmla="*/ 5329306 w 5329306"/>
              <a:gd name="connsiteY2" fmla="*/ 5329306 h 5329306"/>
              <a:gd name="connsiteX3" fmla="*/ 0 w 5329306"/>
              <a:gd name="connsiteY3" fmla="*/ 5329306 h 532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9306" h="5329306">
                <a:moveTo>
                  <a:pt x="0" y="0"/>
                </a:moveTo>
                <a:lnTo>
                  <a:pt x="5329306" y="0"/>
                </a:lnTo>
                <a:lnTo>
                  <a:pt x="5329306" y="5329306"/>
                </a:lnTo>
                <a:lnTo>
                  <a:pt x="0" y="5329306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82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id="{6022E895-B0C7-4DFC-80E7-C17016B197CF}"/>
              </a:ext>
            </a:extLst>
          </p:cNvPr>
          <p:cNvSpPr/>
          <p:nvPr userDrawn="1"/>
        </p:nvSpPr>
        <p:spPr>
          <a:xfrm>
            <a:off x="0" y="1588"/>
            <a:ext cx="24380825" cy="7458075"/>
          </a:xfrm>
          <a:custGeom>
            <a:avLst/>
            <a:gdLst>
              <a:gd name="connsiteX0" fmla="*/ 0 w 24380825"/>
              <a:gd name="connsiteY0" fmla="*/ 0 h 7458437"/>
              <a:gd name="connsiteX1" fmla="*/ 24380824 w 24380825"/>
              <a:gd name="connsiteY1" fmla="*/ 0 h 7458437"/>
              <a:gd name="connsiteX2" fmla="*/ 24380824 w 24380825"/>
              <a:gd name="connsiteY2" fmla="*/ 7458438 h 7458437"/>
              <a:gd name="connsiteX3" fmla="*/ 0 w 24380825"/>
              <a:gd name="connsiteY3" fmla="*/ 7458438 h 745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0825" h="7458437">
                <a:moveTo>
                  <a:pt x="0" y="0"/>
                </a:moveTo>
                <a:lnTo>
                  <a:pt x="24380824" y="0"/>
                </a:lnTo>
                <a:lnTo>
                  <a:pt x="24380824" y="7458438"/>
                </a:lnTo>
                <a:lnTo>
                  <a:pt x="0" y="7458438"/>
                </a:lnTo>
                <a:close/>
              </a:path>
            </a:pathLst>
          </a:custGeom>
          <a:gradFill>
            <a:gsLst>
              <a:gs pos="28000">
                <a:srgbClr val="F7B03F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EB41D32-1FE4-4286-B03E-42C4C6031934}"/>
              </a:ext>
            </a:extLst>
          </p:cNvPr>
          <p:cNvSpPr/>
          <p:nvPr userDrawn="1"/>
        </p:nvSpPr>
        <p:spPr>
          <a:xfrm>
            <a:off x="0" y="7402513"/>
            <a:ext cx="24380825" cy="4219575"/>
          </a:xfrm>
          <a:custGeom>
            <a:avLst/>
            <a:gdLst>
              <a:gd name="connsiteX0" fmla="*/ 24380824 w 24380825"/>
              <a:gd name="connsiteY0" fmla="*/ 0 h 4219406"/>
              <a:gd name="connsiteX1" fmla="*/ 24380824 w 24380825"/>
              <a:gd name="connsiteY1" fmla="*/ 4219407 h 4219406"/>
              <a:gd name="connsiteX2" fmla="*/ 19520090 w 24380825"/>
              <a:gd name="connsiteY2" fmla="*/ 3603600 h 4219406"/>
              <a:gd name="connsiteX3" fmla="*/ 0 w 24380825"/>
              <a:gd name="connsiteY3" fmla="*/ 1131613 h 4219406"/>
              <a:gd name="connsiteX4" fmla="*/ 0 w 24380825"/>
              <a:gd name="connsiteY4" fmla="*/ 0 h 4219406"/>
              <a:gd name="connsiteX5" fmla="*/ 24380824 w 24380825"/>
              <a:gd name="connsiteY5" fmla="*/ 0 h 421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0825" h="4219406">
                <a:moveTo>
                  <a:pt x="24380824" y="0"/>
                </a:moveTo>
                <a:lnTo>
                  <a:pt x="24380824" y="4219407"/>
                </a:lnTo>
                <a:lnTo>
                  <a:pt x="19520090" y="3603600"/>
                </a:lnTo>
                <a:lnTo>
                  <a:pt x="0" y="1131613"/>
                </a:lnTo>
                <a:lnTo>
                  <a:pt x="0" y="0"/>
                </a:lnTo>
                <a:lnTo>
                  <a:pt x="24380824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44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63764" y="5035190"/>
            <a:ext cx="4803146" cy="7080611"/>
          </a:xfrm>
          <a:custGeom>
            <a:avLst/>
            <a:gdLst>
              <a:gd name="connsiteX0" fmla="*/ 415520 w 4803146"/>
              <a:gd name="connsiteY0" fmla="*/ 0 h 7080611"/>
              <a:gd name="connsiteX1" fmla="*/ 4387626 w 4803146"/>
              <a:gd name="connsiteY1" fmla="*/ 0 h 7080611"/>
              <a:gd name="connsiteX2" fmla="*/ 4803146 w 4803146"/>
              <a:gd name="connsiteY2" fmla="*/ 415520 h 7080611"/>
              <a:gd name="connsiteX3" fmla="*/ 4803146 w 4803146"/>
              <a:gd name="connsiteY3" fmla="*/ 5929390 h 7080611"/>
              <a:gd name="connsiteX4" fmla="*/ 4803146 w 4803146"/>
              <a:gd name="connsiteY4" fmla="*/ 6646780 h 7080611"/>
              <a:gd name="connsiteX5" fmla="*/ 4803146 w 4803146"/>
              <a:gd name="connsiteY5" fmla="*/ 7080611 h 7080611"/>
              <a:gd name="connsiteX6" fmla="*/ 5575 w 4803146"/>
              <a:gd name="connsiteY6" fmla="*/ 7080611 h 7080611"/>
              <a:gd name="connsiteX7" fmla="*/ 5575 w 4803146"/>
              <a:gd name="connsiteY7" fmla="*/ 6702083 h 7080611"/>
              <a:gd name="connsiteX8" fmla="*/ 0 w 4803146"/>
              <a:gd name="connsiteY8" fmla="*/ 6646780 h 7080611"/>
              <a:gd name="connsiteX9" fmla="*/ 0 w 4803146"/>
              <a:gd name="connsiteY9" fmla="*/ 415520 h 7080611"/>
              <a:gd name="connsiteX10" fmla="*/ 415520 w 4803146"/>
              <a:gd name="connsiteY10" fmla="*/ 0 h 708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3146" h="7080611">
                <a:moveTo>
                  <a:pt x="415520" y="0"/>
                </a:moveTo>
                <a:lnTo>
                  <a:pt x="4387626" y="0"/>
                </a:lnTo>
                <a:cubicBezTo>
                  <a:pt x="4617111" y="0"/>
                  <a:pt x="4803146" y="186035"/>
                  <a:pt x="4803146" y="415520"/>
                </a:cubicBezTo>
                <a:lnTo>
                  <a:pt x="4803146" y="5929390"/>
                </a:lnTo>
                <a:lnTo>
                  <a:pt x="4803146" y="6646780"/>
                </a:lnTo>
                <a:lnTo>
                  <a:pt x="4803146" y="7080611"/>
                </a:lnTo>
                <a:lnTo>
                  <a:pt x="5575" y="7080611"/>
                </a:lnTo>
                <a:lnTo>
                  <a:pt x="5575" y="6702083"/>
                </a:lnTo>
                <a:lnTo>
                  <a:pt x="0" y="6646780"/>
                </a:lnTo>
                <a:lnTo>
                  <a:pt x="0" y="415520"/>
                </a:lnTo>
                <a:cubicBezTo>
                  <a:pt x="0" y="186035"/>
                  <a:pt x="186035" y="0"/>
                  <a:pt x="415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20506" y="5035190"/>
            <a:ext cx="4803146" cy="7080611"/>
          </a:xfrm>
          <a:custGeom>
            <a:avLst/>
            <a:gdLst>
              <a:gd name="connsiteX0" fmla="*/ 415520 w 4803146"/>
              <a:gd name="connsiteY0" fmla="*/ 0 h 7080611"/>
              <a:gd name="connsiteX1" fmla="*/ 4387626 w 4803146"/>
              <a:gd name="connsiteY1" fmla="*/ 0 h 7080611"/>
              <a:gd name="connsiteX2" fmla="*/ 4803146 w 4803146"/>
              <a:gd name="connsiteY2" fmla="*/ 415520 h 7080611"/>
              <a:gd name="connsiteX3" fmla="*/ 4803146 w 4803146"/>
              <a:gd name="connsiteY3" fmla="*/ 5929390 h 7080611"/>
              <a:gd name="connsiteX4" fmla="*/ 4803146 w 4803146"/>
              <a:gd name="connsiteY4" fmla="*/ 6646780 h 7080611"/>
              <a:gd name="connsiteX5" fmla="*/ 4803146 w 4803146"/>
              <a:gd name="connsiteY5" fmla="*/ 7080611 h 7080611"/>
              <a:gd name="connsiteX6" fmla="*/ 5575 w 4803146"/>
              <a:gd name="connsiteY6" fmla="*/ 7080611 h 7080611"/>
              <a:gd name="connsiteX7" fmla="*/ 5575 w 4803146"/>
              <a:gd name="connsiteY7" fmla="*/ 6702083 h 7080611"/>
              <a:gd name="connsiteX8" fmla="*/ 0 w 4803146"/>
              <a:gd name="connsiteY8" fmla="*/ 6646780 h 7080611"/>
              <a:gd name="connsiteX9" fmla="*/ 0 w 4803146"/>
              <a:gd name="connsiteY9" fmla="*/ 415520 h 7080611"/>
              <a:gd name="connsiteX10" fmla="*/ 415520 w 4803146"/>
              <a:gd name="connsiteY10" fmla="*/ 0 h 708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3146" h="7080611">
                <a:moveTo>
                  <a:pt x="415520" y="0"/>
                </a:moveTo>
                <a:lnTo>
                  <a:pt x="4387626" y="0"/>
                </a:lnTo>
                <a:cubicBezTo>
                  <a:pt x="4617111" y="0"/>
                  <a:pt x="4803146" y="186035"/>
                  <a:pt x="4803146" y="415520"/>
                </a:cubicBezTo>
                <a:lnTo>
                  <a:pt x="4803146" y="5929390"/>
                </a:lnTo>
                <a:lnTo>
                  <a:pt x="4803146" y="6646780"/>
                </a:lnTo>
                <a:lnTo>
                  <a:pt x="4803146" y="7080611"/>
                </a:lnTo>
                <a:lnTo>
                  <a:pt x="5575" y="7080611"/>
                </a:lnTo>
                <a:lnTo>
                  <a:pt x="5575" y="6702083"/>
                </a:lnTo>
                <a:lnTo>
                  <a:pt x="0" y="6646780"/>
                </a:lnTo>
                <a:lnTo>
                  <a:pt x="0" y="415520"/>
                </a:lnTo>
                <a:cubicBezTo>
                  <a:pt x="0" y="186035"/>
                  <a:pt x="186035" y="0"/>
                  <a:pt x="415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2507022" y="5035190"/>
            <a:ext cx="4803146" cy="7080611"/>
          </a:xfrm>
          <a:custGeom>
            <a:avLst/>
            <a:gdLst>
              <a:gd name="connsiteX0" fmla="*/ 415520 w 4803146"/>
              <a:gd name="connsiteY0" fmla="*/ 0 h 7080611"/>
              <a:gd name="connsiteX1" fmla="*/ 4387626 w 4803146"/>
              <a:gd name="connsiteY1" fmla="*/ 0 h 7080611"/>
              <a:gd name="connsiteX2" fmla="*/ 4803146 w 4803146"/>
              <a:gd name="connsiteY2" fmla="*/ 415520 h 7080611"/>
              <a:gd name="connsiteX3" fmla="*/ 4803146 w 4803146"/>
              <a:gd name="connsiteY3" fmla="*/ 5929390 h 7080611"/>
              <a:gd name="connsiteX4" fmla="*/ 4803146 w 4803146"/>
              <a:gd name="connsiteY4" fmla="*/ 6646780 h 7080611"/>
              <a:gd name="connsiteX5" fmla="*/ 4803146 w 4803146"/>
              <a:gd name="connsiteY5" fmla="*/ 7080611 h 7080611"/>
              <a:gd name="connsiteX6" fmla="*/ 5575 w 4803146"/>
              <a:gd name="connsiteY6" fmla="*/ 7080611 h 7080611"/>
              <a:gd name="connsiteX7" fmla="*/ 5575 w 4803146"/>
              <a:gd name="connsiteY7" fmla="*/ 6702083 h 7080611"/>
              <a:gd name="connsiteX8" fmla="*/ 0 w 4803146"/>
              <a:gd name="connsiteY8" fmla="*/ 6646780 h 7080611"/>
              <a:gd name="connsiteX9" fmla="*/ 0 w 4803146"/>
              <a:gd name="connsiteY9" fmla="*/ 415520 h 7080611"/>
              <a:gd name="connsiteX10" fmla="*/ 415520 w 4803146"/>
              <a:gd name="connsiteY10" fmla="*/ 0 h 708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3146" h="7080611">
                <a:moveTo>
                  <a:pt x="415520" y="0"/>
                </a:moveTo>
                <a:lnTo>
                  <a:pt x="4387626" y="0"/>
                </a:lnTo>
                <a:cubicBezTo>
                  <a:pt x="4617111" y="0"/>
                  <a:pt x="4803146" y="186035"/>
                  <a:pt x="4803146" y="415520"/>
                </a:cubicBezTo>
                <a:lnTo>
                  <a:pt x="4803146" y="5929390"/>
                </a:lnTo>
                <a:lnTo>
                  <a:pt x="4803146" y="6646780"/>
                </a:lnTo>
                <a:lnTo>
                  <a:pt x="4803146" y="7080611"/>
                </a:lnTo>
                <a:lnTo>
                  <a:pt x="5575" y="7080611"/>
                </a:lnTo>
                <a:lnTo>
                  <a:pt x="5575" y="6702083"/>
                </a:lnTo>
                <a:lnTo>
                  <a:pt x="0" y="6646780"/>
                </a:lnTo>
                <a:lnTo>
                  <a:pt x="0" y="415520"/>
                </a:lnTo>
                <a:cubicBezTo>
                  <a:pt x="0" y="186035"/>
                  <a:pt x="186035" y="0"/>
                  <a:pt x="415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17946619" y="5035190"/>
            <a:ext cx="4803146" cy="7080611"/>
          </a:xfrm>
          <a:custGeom>
            <a:avLst/>
            <a:gdLst>
              <a:gd name="connsiteX0" fmla="*/ 415520 w 4803146"/>
              <a:gd name="connsiteY0" fmla="*/ 0 h 7080611"/>
              <a:gd name="connsiteX1" fmla="*/ 4387626 w 4803146"/>
              <a:gd name="connsiteY1" fmla="*/ 0 h 7080611"/>
              <a:gd name="connsiteX2" fmla="*/ 4803146 w 4803146"/>
              <a:gd name="connsiteY2" fmla="*/ 415520 h 7080611"/>
              <a:gd name="connsiteX3" fmla="*/ 4803146 w 4803146"/>
              <a:gd name="connsiteY3" fmla="*/ 5929390 h 7080611"/>
              <a:gd name="connsiteX4" fmla="*/ 4803146 w 4803146"/>
              <a:gd name="connsiteY4" fmla="*/ 6646780 h 7080611"/>
              <a:gd name="connsiteX5" fmla="*/ 4803146 w 4803146"/>
              <a:gd name="connsiteY5" fmla="*/ 7080611 h 7080611"/>
              <a:gd name="connsiteX6" fmla="*/ 5575 w 4803146"/>
              <a:gd name="connsiteY6" fmla="*/ 7080611 h 7080611"/>
              <a:gd name="connsiteX7" fmla="*/ 5575 w 4803146"/>
              <a:gd name="connsiteY7" fmla="*/ 6702083 h 7080611"/>
              <a:gd name="connsiteX8" fmla="*/ 0 w 4803146"/>
              <a:gd name="connsiteY8" fmla="*/ 6646780 h 7080611"/>
              <a:gd name="connsiteX9" fmla="*/ 0 w 4803146"/>
              <a:gd name="connsiteY9" fmla="*/ 415520 h 7080611"/>
              <a:gd name="connsiteX10" fmla="*/ 415520 w 4803146"/>
              <a:gd name="connsiteY10" fmla="*/ 0 h 708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3146" h="7080611">
                <a:moveTo>
                  <a:pt x="415520" y="0"/>
                </a:moveTo>
                <a:lnTo>
                  <a:pt x="4387626" y="0"/>
                </a:lnTo>
                <a:cubicBezTo>
                  <a:pt x="4617111" y="0"/>
                  <a:pt x="4803146" y="186035"/>
                  <a:pt x="4803146" y="415520"/>
                </a:cubicBezTo>
                <a:lnTo>
                  <a:pt x="4803146" y="5929390"/>
                </a:lnTo>
                <a:lnTo>
                  <a:pt x="4803146" y="6646780"/>
                </a:lnTo>
                <a:lnTo>
                  <a:pt x="4803146" y="7080611"/>
                </a:lnTo>
                <a:lnTo>
                  <a:pt x="5575" y="7080611"/>
                </a:lnTo>
                <a:lnTo>
                  <a:pt x="5575" y="6702083"/>
                </a:lnTo>
                <a:lnTo>
                  <a:pt x="0" y="6646780"/>
                </a:lnTo>
                <a:lnTo>
                  <a:pt x="0" y="415520"/>
                </a:lnTo>
                <a:cubicBezTo>
                  <a:pt x="0" y="186035"/>
                  <a:pt x="186035" y="0"/>
                  <a:pt x="415520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07780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20B2FC26-C1DA-4C9C-A096-3433B856EB62}"/>
              </a:ext>
            </a:extLst>
          </p:cNvPr>
          <p:cNvSpPr/>
          <p:nvPr userDrawn="1"/>
        </p:nvSpPr>
        <p:spPr>
          <a:xfrm>
            <a:off x="17483138" y="1588"/>
            <a:ext cx="6894512" cy="3933825"/>
          </a:xfrm>
          <a:custGeom>
            <a:avLst/>
            <a:gdLst>
              <a:gd name="connsiteX0" fmla="*/ 0 w 6894303"/>
              <a:gd name="connsiteY0" fmla="*/ 0 h 3933942"/>
              <a:gd name="connsiteX1" fmla="*/ 2109429 w 6894303"/>
              <a:gd name="connsiteY1" fmla="*/ 905211 h 3933942"/>
              <a:gd name="connsiteX2" fmla="*/ 4525101 w 6894303"/>
              <a:gd name="connsiteY2" fmla="*/ 2545750 h 3933942"/>
              <a:gd name="connsiteX3" fmla="*/ 6876212 w 6894303"/>
              <a:gd name="connsiteY3" fmla="*/ 3933943 h 3933942"/>
              <a:gd name="connsiteX4" fmla="*/ 6884782 w 6894303"/>
              <a:gd name="connsiteY4" fmla="*/ 3536664 h 3933942"/>
              <a:gd name="connsiteX5" fmla="*/ 6890115 w 6894303"/>
              <a:gd name="connsiteY5" fmla="*/ 2584412 h 3933942"/>
              <a:gd name="connsiteX6" fmla="*/ 6894304 w 6894303"/>
              <a:gd name="connsiteY6" fmla="*/ 0 h 393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4303" h="3933942">
                <a:moveTo>
                  <a:pt x="0" y="0"/>
                </a:moveTo>
                <a:cubicBezTo>
                  <a:pt x="162264" y="594967"/>
                  <a:pt x="1262115" y="923303"/>
                  <a:pt x="2109429" y="905211"/>
                </a:cubicBezTo>
                <a:cubicBezTo>
                  <a:pt x="2956742" y="887118"/>
                  <a:pt x="3894139" y="1193743"/>
                  <a:pt x="4525101" y="2545750"/>
                </a:cubicBezTo>
                <a:cubicBezTo>
                  <a:pt x="5156063" y="3897758"/>
                  <a:pt x="6876212" y="3933943"/>
                  <a:pt x="6876212" y="3933943"/>
                </a:cubicBezTo>
                <a:cubicBezTo>
                  <a:pt x="6879830" y="3930324"/>
                  <a:pt x="6882687" y="3778726"/>
                  <a:pt x="6884782" y="3536664"/>
                </a:cubicBezTo>
                <a:cubicBezTo>
                  <a:pt x="6886876" y="3294601"/>
                  <a:pt x="6888780" y="2954266"/>
                  <a:pt x="6890115" y="2584412"/>
                </a:cubicBezTo>
                <a:cubicBezTo>
                  <a:pt x="6894304" y="1445709"/>
                  <a:pt x="6894304" y="0"/>
                  <a:pt x="6894304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E892B2DF-7BCC-4B58-BB61-15DF5D5112C1}"/>
              </a:ext>
            </a:extLst>
          </p:cNvPr>
          <p:cNvSpPr/>
          <p:nvPr userDrawn="1"/>
        </p:nvSpPr>
        <p:spPr>
          <a:xfrm>
            <a:off x="0" y="10818813"/>
            <a:ext cx="5073650" cy="2895600"/>
          </a:xfrm>
          <a:custGeom>
            <a:avLst/>
            <a:gdLst>
              <a:gd name="connsiteX0" fmla="*/ 5073408 w 5073408"/>
              <a:gd name="connsiteY0" fmla="*/ 2894846 h 2894845"/>
              <a:gd name="connsiteX1" fmla="*/ 3521047 w 5073408"/>
              <a:gd name="connsiteY1" fmla="*/ 2228270 h 2894845"/>
              <a:gd name="connsiteX2" fmla="*/ 1743383 w 5073408"/>
              <a:gd name="connsiteY2" fmla="*/ 1021004 h 2894845"/>
              <a:gd name="connsiteX3" fmla="*/ 13332 w 5073408"/>
              <a:gd name="connsiteY3" fmla="*/ 0 h 2894845"/>
              <a:gd name="connsiteX4" fmla="*/ 7047 w 5073408"/>
              <a:gd name="connsiteY4" fmla="*/ 292341 h 2894845"/>
              <a:gd name="connsiteX5" fmla="*/ 3047 w 5073408"/>
              <a:gd name="connsiteY5" fmla="*/ 993199 h 2894845"/>
              <a:gd name="connsiteX6" fmla="*/ 0 w 5073408"/>
              <a:gd name="connsiteY6" fmla="*/ 2894846 h 289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3408" h="2894845">
                <a:moveTo>
                  <a:pt x="5073408" y="2894846"/>
                </a:moveTo>
                <a:cubicBezTo>
                  <a:pt x="4953996" y="2456810"/>
                  <a:pt x="4144581" y="2215510"/>
                  <a:pt x="3521047" y="2228270"/>
                </a:cubicBezTo>
                <a:cubicBezTo>
                  <a:pt x="2897512" y="2241029"/>
                  <a:pt x="2206939" y="2016107"/>
                  <a:pt x="1743383" y="1021004"/>
                </a:cubicBezTo>
                <a:cubicBezTo>
                  <a:pt x="1279827" y="25901"/>
                  <a:pt x="13332" y="0"/>
                  <a:pt x="13332" y="0"/>
                </a:cubicBezTo>
                <a:cubicBezTo>
                  <a:pt x="13332" y="0"/>
                  <a:pt x="8570" y="114270"/>
                  <a:pt x="7047" y="292341"/>
                </a:cubicBezTo>
                <a:cubicBezTo>
                  <a:pt x="5523" y="470413"/>
                  <a:pt x="3999" y="720854"/>
                  <a:pt x="3047" y="993199"/>
                </a:cubicBezTo>
                <a:cubicBezTo>
                  <a:pt x="0" y="1830990"/>
                  <a:pt x="0" y="2894846"/>
                  <a:pt x="0" y="289484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341202" y="3444013"/>
            <a:ext cx="8545959" cy="5485492"/>
          </a:xfrm>
          <a:custGeom>
            <a:avLst/>
            <a:gdLst>
              <a:gd name="connsiteX0" fmla="*/ 0 w 8545959"/>
              <a:gd name="connsiteY0" fmla="*/ 0 h 5485492"/>
              <a:gd name="connsiteX1" fmla="*/ 8545959 w 8545959"/>
              <a:gd name="connsiteY1" fmla="*/ 0 h 5485492"/>
              <a:gd name="connsiteX2" fmla="*/ 8545959 w 8545959"/>
              <a:gd name="connsiteY2" fmla="*/ 5485492 h 5485492"/>
              <a:gd name="connsiteX3" fmla="*/ 0 w 8545959"/>
              <a:gd name="connsiteY3" fmla="*/ 5485492 h 548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5959" h="5485492">
                <a:moveTo>
                  <a:pt x="0" y="0"/>
                </a:moveTo>
                <a:lnTo>
                  <a:pt x="8545959" y="0"/>
                </a:lnTo>
                <a:lnTo>
                  <a:pt x="8545959" y="5485492"/>
                </a:lnTo>
                <a:lnTo>
                  <a:pt x="0" y="5485492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9340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179FDB08-0FA8-4A25-91E9-C4EA013B859C}"/>
              </a:ext>
            </a:extLst>
          </p:cNvPr>
          <p:cNvSpPr/>
          <p:nvPr userDrawn="1"/>
        </p:nvSpPr>
        <p:spPr>
          <a:xfrm>
            <a:off x="0" y="1588"/>
            <a:ext cx="6894513" cy="3935412"/>
          </a:xfrm>
          <a:custGeom>
            <a:avLst/>
            <a:gdLst>
              <a:gd name="connsiteX0" fmla="*/ 6895202 w 6895202"/>
              <a:gd name="connsiteY0" fmla="*/ 0 h 3934455"/>
              <a:gd name="connsiteX1" fmla="*/ 4785499 w 6895202"/>
              <a:gd name="connsiteY1" fmla="*/ 905329 h 3934455"/>
              <a:gd name="connsiteX2" fmla="*/ 2369512 w 6895202"/>
              <a:gd name="connsiteY2" fmla="*/ 2546082 h 3934455"/>
              <a:gd name="connsiteX3" fmla="*/ 19048 w 6895202"/>
              <a:gd name="connsiteY3" fmla="*/ 3934456 h 3934455"/>
              <a:gd name="connsiteX4" fmla="*/ 10476 w 6895202"/>
              <a:gd name="connsiteY4" fmla="*/ 3537124 h 3934455"/>
              <a:gd name="connsiteX5" fmla="*/ 5143 w 6895202"/>
              <a:gd name="connsiteY5" fmla="*/ 2584748 h 3934455"/>
              <a:gd name="connsiteX6" fmla="*/ 0 w 6895202"/>
              <a:gd name="connsiteY6" fmla="*/ 0 h 393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5202" h="3934455">
                <a:moveTo>
                  <a:pt x="6895202" y="0"/>
                </a:moveTo>
                <a:cubicBezTo>
                  <a:pt x="6732918" y="595045"/>
                  <a:pt x="5632923" y="923424"/>
                  <a:pt x="4785499" y="905329"/>
                </a:cubicBezTo>
                <a:cubicBezTo>
                  <a:pt x="3938075" y="887234"/>
                  <a:pt x="3000556" y="1193899"/>
                  <a:pt x="2369512" y="2546082"/>
                </a:cubicBezTo>
                <a:cubicBezTo>
                  <a:pt x="1738467" y="3898266"/>
                  <a:pt x="19048" y="3934456"/>
                  <a:pt x="19048" y="3934456"/>
                </a:cubicBezTo>
                <a:cubicBezTo>
                  <a:pt x="15428" y="3930837"/>
                  <a:pt x="12571" y="3779219"/>
                  <a:pt x="10476" y="3537124"/>
                </a:cubicBezTo>
                <a:cubicBezTo>
                  <a:pt x="8381" y="3295031"/>
                  <a:pt x="6476" y="2954651"/>
                  <a:pt x="5143" y="2584748"/>
                </a:cubicBezTo>
                <a:cubicBezTo>
                  <a:pt x="0" y="1445897"/>
                  <a:pt x="0" y="0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2F3902B-CB97-41D6-B8D5-9CF3900D948E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0" y="6811963"/>
            <a:ext cx="15392400" cy="6904037"/>
            <a:chOff x="8988425" y="6811888"/>
            <a:chExt cx="15392399" cy="6904111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A9A9A01-EF91-4007-AB42-180F3A7605D0}"/>
                </a:ext>
              </a:extLst>
            </p:cNvPr>
            <p:cNvSpPr/>
            <p:nvPr/>
          </p:nvSpPr>
          <p:spPr>
            <a:xfrm>
              <a:off x="8988425" y="6811888"/>
              <a:ext cx="15392399" cy="6904111"/>
            </a:xfrm>
            <a:custGeom>
              <a:avLst/>
              <a:gdLst>
                <a:gd name="connsiteX0" fmla="*/ 0 w 17139529"/>
                <a:gd name="connsiteY0" fmla="*/ 7687769 h 7687769"/>
                <a:gd name="connsiteX1" fmla="*/ 10510992 w 17139529"/>
                <a:gd name="connsiteY1" fmla="*/ 5821112 h 7687769"/>
                <a:gd name="connsiteX2" fmla="*/ 17139530 w 17139529"/>
                <a:gd name="connsiteY2" fmla="*/ 0 h 7687769"/>
                <a:gd name="connsiteX3" fmla="*/ 17139530 w 17139529"/>
                <a:gd name="connsiteY3" fmla="*/ 7687769 h 768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9529" h="7687769">
                  <a:moveTo>
                    <a:pt x="0" y="7687769"/>
                  </a:moveTo>
                  <a:cubicBezTo>
                    <a:pt x="4075598" y="7687769"/>
                    <a:pt x="4339596" y="4963974"/>
                    <a:pt x="10510992" y="5821112"/>
                  </a:cubicBezTo>
                  <a:cubicBezTo>
                    <a:pt x="14919161" y="6433300"/>
                    <a:pt x="17139530" y="0"/>
                    <a:pt x="17139530" y="0"/>
                  </a:cubicBezTo>
                  <a:lnTo>
                    <a:pt x="17139530" y="7687769"/>
                  </a:ln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99000">
                  <a:srgbClr val="00B0F0"/>
                </a:gs>
              </a:gsLst>
              <a:lin ang="14400000" scaled="0"/>
            </a:gradFill>
            <a:ln w="19043" cap="flat">
              <a:noFill/>
              <a:prstDash val="solid"/>
              <a:miter/>
            </a:ln>
          </p:spPr>
          <p:txBody>
            <a:bodyPr anchor="ctr"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99">
                <a:latin typeface="+mn-lt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72CD3D4B-A4C7-4C47-8B55-0691A5349C48}"/>
                </a:ext>
              </a:extLst>
            </p:cNvPr>
            <p:cNvSpPr/>
            <p:nvPr/>
          </p:nvSpPr>
          <p:spPr>
            <a:xfrm>
              <a:off x="14144625" y="9664656"/>
              <a:ext cx="10236199" cy="4051343"/>
            </a:xfrm>
            <a:custGeom>
              <a:avLst/>
              <a:gdLst>
                <a:gd name="connsiteX0" fmla="*/ 0 w 11398036"/>
                <a:gd name="connsiteY0" fmla="*/ 4510453 h 4510452"/>
                <a:gd name="connsiteX1" fmla="*/ 5626638 w 11398036"/>
                <a:gd name="connsiteY1" fmla="*/ 1615229 h 4510452"/>
                <a:gd name="connsiteX2" fmla="*/ 11398036 w 11398036"/>
                <a:gd name="connsiteY2" fmla="*/ 0 h 4510452"/>
                <a:gd name="connsiteX3" fmla="*/ 11398036 w 11398036"/>
                <a:gd name="connsiteY3" fmla="*/ 4510453 h 451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98036" h="4510452">
                  <a:moveTo>
                    <a:pt x="0" y="4510453"/>
                  </a:moveTo>
                  <a:cubicBezTo>
                    <a:pt x="0" y="4510453"/>
                    <a:pt x="3226650" y="1615229"/>
                    <a:pt x="5626638" y="1615229"/>
                  </a:cubicBezTo>
                  <a:cubicBezTo>
                    <a:pt x="8026625" y="1615229"/>
                    <a:pt x="10312328" y="2670463"/>
                    <a:pt x="11398036" y="0"/>
                  </a:cubicBezTo>
                  <a:lnTo>
                    <a:pt x="11398036" y="4510453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FFC000"/>
                </a:gs>
              </a:gsLst>
              <a:lin ang="7200000" scaled="0"/>
            </a:gradFill>
            <a:ln w="19043" cap="flat">
              <a:noFill/>
              <a:prstDash val="solid"/>
              <a:miter/>
            </a:ln>
          </p:spPr>
          <p:txBody>
            <a:bodyPr anchor="ctr"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99" dirty="0">
                <a:latin typeface="+mn-lt"/>
              </a:endParaRPr>
            </a:p>
          </p:txBody>
        </p:sp>
      </p:grp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990924" y="3821722"/>
            <a:ext cx="8276494" cy="5861539"/>
          </a:xfrm>
          <a:custGeom>
            <a:avLst/>
            <a:gdLst>
              <a:gd name="connsiteX0" fmla="*/ 0 w 8276494"/>
              <a:gd name="connsiteY0" fmla="*/ 0 h 5861539"/>
              <a:gd name="connsiteX1" fmla="*/ 8276494 w 8276494"/>
              <a:gd name="connsiteY1" fmla="*/ 0 h 5861539"/>
              <a:gd name="connsiteX2" fmla="*/ 8276494 w 8276494"/>
              <a:gd name="connsiteY2" fmla="*/ 5861539 h 5861539"/>
              <a:gd name="connsiteX3" fmla="*/ 0 w 8276494"/>
              <a:gd name="connsiteY3" fmla="*/ 5861539 h 5861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6494" h="5861539">
                <a:moveTo>
                  <a:pt x="0" y="0"/>
                </a:moveTo>
                <a:lnTo>
                  <a:pt x="8276494" y="0"/>
                </a:lnTo>
                <a:lnTo>
                  <a:pt x="8276494" y="5861539"/>
                </a:lnTo>
                <a:lnTo>
                  <a:pt x="0" y="5861539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428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76DE29D0-32DE-411C-BD94-24B5B91C93C0}"/>
              </a:ext>
            </a:extLst>
          </p:cNvPr>
          <p:cNvSpPr/>
          <p:nvPr/>
        </p:nvSpPr>
        <p:spPr>
          <a:xfrm rot="10800000">
            <a:off x="0" y="0"/>
            <a:ext cx="12036425" cy="13716000"/>
          </a:xfrm>
          <a:custGeom>
            <a:avLst/>
            <a:gdLst>
              <a:gd name="connsiteX0" fmla="*/ 12036424 w 12036424"/>
              <a:gd name="connsiteY0" fmla="*/ 13716000 h 13716000"/>
              <a:gd name="connsiteX1" fmla="*/ 183182 w 12036424"/>
              <a:gd name="connsiteY1" fmla="*/ 13716000 h 13716000"/>
              <a:gd name="connsiteX2" fmla="*/ 176136 w 12036424"/>
              <a:gd name="connsiteY2" fmla="*/ 13697633 h 13716000"/>
              <a:gd name="connsiteX3" fmla="*/ 2837340 w 12036424"/>
              <a:gd name="connsiteY3" fmla="*/ 9135386 h 13716000"/>
              <a:gd name="connsiteX4" fmla="*/ 7905792 w 12036424"/>
              <a:gd name="connsiteY4" fmla="*/ 2712776 h 13716000"/>
              <a:gd name="connsiteX5" fmla="*/ 9055389 w 12036424"/>
              <a:gd name="connsiteY5" fmla="*/ 207499 h 13716000"/>
              <a:gd name="connsiteX6" fmla="*/ 9246358 w 12036424"/>
              <a:gd name="connsiteY6" fmla="*/ 0 h 13716000"/>
              <a:gd name="connsiteX7" fmla="*/ 12036424 w 12036424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36424" h="13716000">
                <a:moveTo>
                  <a:pt x="12036424" y="13716000"/>
                </a:moveTo>
                <a:lnTo>
                  <a:pt x="183182" y="13716000"/>
                </a:lnTo>
                <a:lnTo>
                  <a:pt x="176136" y="13697633"/>
                </a:lnTo>
                <a:cubicBezTo>
                  <a:pt x="-390598" y="12025558"/>
                  <a:pt x="387902" y="9790719"/>
                  <a:pt x="2837340" y="9135386"/>
                </a:cubicBezTo>
                <a:cubicBezTo>
                  <a:pt x="8343909" y="7661071"/>
                  <a:pt x="7060760" y="6504717"/>
                  <a:pt x="7905792" y="2712776"/>
                </a:cubicBezTo>
                <a:cubicBezTo>
                  <a:pt x="8156164" y="1589378"/>
                  <a:pt x="8566717" y="782531"/>
                  <a:pt x="9055389" y="207499"/>
                </a:cubicBezTo>
                <a:lnTo>
                  <a:pt x="9246358" y="0"/>
                </a:lnTo>
                <a:lnTo>
                  <a:pt x="12036424" y="0"/>
                </a:lnTo>
                <a:close/>
              </a:path>
            </a:pathLst>
          </a:custGeom>
          <a:gradFill>
            <a:gsLst>
              <a:gs pos="5300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BA5ED2D-F04C-4223-BB04-323C57C85772}"/>
              </a:ext>
            </a:extLst>
          </p:cNvPr>
          <p:cNvSpPr/>
          <p:nvPr/>
        </p:nvSpPr>
        <p:spPr>
          <a:xfrm rot="10800000">
            <a:off x="0" y="0"/>
            <a:ext cx="4575175" cy="1327150"/>
          </a:xfrm>
          <a:custGeom>
            <a:avLst/>
            <a:gdLst>
              <a:gd name="connsiteX0" fmla="*/ 4575876 w 4575876"/>
              <a:gd name="connsiteY0" fmla="*/ 1326835 h 1326835"/>
              <a:gd name="connsiteX1" fmla="*/ 0 w 4575876"/>
              <a:gd name="connsiteY1" fmla="*/ 1326835 h 1326835"/>
              <a:gd name="connsiteX2" fmla="*/ 107736 w 4575876"/>
              <a:gd name="connsiteY2" fmla="*/ 1280248 h 1326835"/>
              <a:gd name="connsiteX3" fmla="*/ 2567029 w 4575876"/>
              <a:gd name="connsiteY3" fmla="*/ 1046799 h 1326835"/>
              <a:gd name="connsiteX4" fmla="*/ 4527517 w 4575876"/>
              <a:gd name="connsiteY4" fmla="*/ 69877 h 1326835"/>
              <a:gd name="connsiteX5" fmla="*/ 4575876 w 4575876"/>
              <a:gd name="connsiteY5" fmla="*/ 0 h 13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5876" h="1326835">
                <a:moveTo>
                  <a:pt x="4575876" y="1326835"/>
                </a:moveTo>
                <a:lnTo>
                  <a:pt x="0" y="1326835"/>
                </a:lnTo>
                <a:lnTo>
                  <a:pt x="107736" y="1280248"/>
                </a:lnTo>
                <a:cubicBezTo>
                  <a:pt x="792264" y="1017532"/>
                  <a:pt x="1623651" y="897248"/>
                  <a:pt x="2567029" y="1046799"/>
                </a:cubicBezTo>
                <a:cubicBezTo>
                  <a:pt x="3418538" y="1181607"/>
                  <a:pt x="4045099" y="732862"/>
                  <a:pt x="4527517" y="69877"/>
                </a:cubicBezTo>
                <a:lnTo>
                  <a:pt x="4575876" y="0"/>
                </a:lnTo>
                <a:close/>
              </a:path>
            </a:pathLst>
          </a:custGeom>
          <a:gradFill>
            <a:gsLst>
              <a:gs pos="800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9BFB46A-6A10-45CF-9849-F2B9735BD779}"/>
              </a:ext>
            </a:extLst>
          </p:cNvPr>
          <p:cNvSpPr/>
          <p:nvPr userDrawn="1"/>
        </p:nvSpPr>
        <p:spPr>
          <a:xfrm>
            <a:off x="18665825" y="11072813"/>
            <a:ext cx="5711825" cy="2643187"/>
          </a:xfrm>
          <a:custGeom>
            <a:avLst/>
            <a:gdLst>
              <a:gd name="connsiteX0" fmla="*/ 5711708 w 5711708"/>
              <a:gd name="connsiteY0" fmla="*/ 0 h 2643509"/>
              <a:gd name="connsiteX1" fmla="*/ 5711708 w 5711708"/>
              <a:gd name="connsiteY1" fmla="*/ 2643509 h 2643509"/>
              <a:gd name="connsiteX2" fmla="*/ 0 w 5711708"/>
              <a:gd name="connsiteY2" fmla="*/ 2643509 h 2643509"/>
              <a:gd name="connsiteX3" fmla="*/ 33446 w 5711708"/>
              <a:gd name="connsiteY3" fmla="*/ 2621915 h 2643509"/>
              <a:gd name="connsiteX4" fmla="*/ 3127020 w 5711708"/>
              <a:gd name="connsiteY4" fmla="*/ 2082991 h 2643509"/>
              <a:gd name="connsiteX5" fmla="*/ 5524870 w 5711708"/>
              <a:gd name="connsiteY5" fmla="*/ 385347 h 264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1708" h="2643509">
                <a:moveTo>
                  <a:pt x="5711708" y="0"/>
                </a:moveTo>
                <a:lnTo>
                  <a:pt x="5711708" y="2643509"/>
                </a:lnTo>
                <a:lnTo>
                  <a:pt x="0" y="2643509"/>
                </a:lnTo>
                <a:lnTo>
                  <a:pt x="33446" y="2621915"/>
                </a:lnTo>
                <a:cubicBezTo>
                  <a:pt x="810440" y="2163895"/>
                  <a:pt x="1869182" y="1883590"/>
                  <a:pt x="3127020" y="2082991"/>
                </a:cubicBezTo>
                <a:cubicBezTo>
                  <a:pt x="4262366" y="2262734"/>
                  <a:pt x="4997802" y="1405051"/>
                  <a:pt x="5524870" y="385347"/>
                </a:cubicBezTo>
                <a:close/>
              </a:path>
            </a:pathLst>
          </a:custGeom>
          <a:gradFill>
            <a:gsLst>
              <a:gs pos="3800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B1E2246-6561-4C38-A742-33A681965983}"/>
              </a:ext>
            </a:extLst>
          </p:cNvPr>
          <p:cNvSpPr/>
          <p:nvPr userDrawn="1"/>
        </p:nvSpPr>
        <p:spPr>
          <a:xfrm>
            <a:off x="2435225" y="2590800"/>
            <a:ext cx="9164638" cy="8534400"/>
          </a:xfrm>
          <a:custGeom>
            <a:avLst/>
            <a:gdLst>
              <a:gd name="connsiteX0" fmla="*/ 3501081 w 8614605"/>
              <a:gd name="connsiteY0" fmla="*/ 337805 h 8992019"/>
              <a:gd name="connsiteX1" fmla="*/ 1009340 w 8614605"/>
              <a:gd name="connsiteY1" fmla="*/ 1661590 h 8992019"/>
              <a:gd name="connsiteX2" fmla="*/ 1052203 w 8614605"/>
              <a:gd name="connsiteY2" fmla="*/ 5566840 h 8992019"/>
              <a:gd name="connsiteX3" fmla="*/ 2230636 w 8614605"/>
              <a:gd name="connsiteY3" fmla="*/ 6957490 h 8992019"/>
              <a:gd name="connsiteX4" fmla="*/ 4279464 w 8614605"/>
              <a:gd name="connsiteY4" fmla="*/ 8942310 h 8992019"/>
              <a:gd name="connsiteX5" fmla="*/ 6381822 w 8614605"/>
              <a:gd name="connsiteY5" fmla="*/ 6645260 h 8992019"/>
              <a:gd name="connsiteX6" fmla="*/ 8585907 w 8614605"/>
              <a:gd name="connsiteY6" fmla="*/ 4020551 h 8992019"/>
              <a:gd name="connsiteX7" fmla="*/ 7021140 w 8614605"/>
              <a:gd name="connsiteY7" fmla="*/ 2166034 h 8992019"/>
              <a:gd name="connsiteX8" fmla="*/ 3501081 w 8614605"/>
              <a:gd name="connsiteY8" fmla="*/ 337805 h 899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4605" h="8992019">
                <a:moveTo>
                  <a:pt x="3501081" y="337805"/>
                </a:moveTo>
                <a:cubicBezTo>
                  <a:pt x="2294073" y="921878"/>
                  <a:pt x="3107126" y="1130476"/>
                  <a:pt x="1009340" y="1661590"/>
                </a:cubicBezTo>
                <a:cubicBezTo>
                  <a:pt x="9025" y="1914764"/>
                  <a:pt x="-660964" y="4709590"/>
                  <a:pt x="1052203" y="5566840"/>
                </a:cubicBezTo>
                <a:cubicBezTo>
                  <a:pt x="2765369" y="6424090"/>
                  <a:pt x="2425327" y="6490384"/>
                  <a:pt x="2230636" y="6957490"/>
                </a:cubicBezTo>
                <a:cubicBezTo>
                  <a:pt x="2035945" y="7424597"/>
                  <a:pt x="2767275" y="9321214"/>
                  <a:pt x="4279464" y="8942310"/>
                </a:cubicBezTo>
                <a:cubicBezTo>
                  <a:pt x="5803464" y="8560357"/>
                  <a:pt x="4785622" y="6762037"/>
                  <a:pt x="6381822" y="6645260"/>
                </a:cubicBezTo>
                <a:cubicBezTo>
                  <a:pt x="7978022" y="6528484"/>
                  <a:pt x="8780598" y="5539027"/>
                  <a:pt x="8585907" y="4020551"/>
                </a:cubicBezTo>
                <a:cubicBezTo>
                  <a:pt x="8391216" y="2502076"/>
                  <a:pt x="7449384" y="3139298"/>
                  <a:pt x="7021140" y="2166034"/>
                </a:cubicBezTo>
                <a:cubicBezTo>
                  <a:pt x="6592896" y="1192769"/>
                  <a:pt x="5835658" y="-791670"/>
                  <a:pt x="3501081" y="337805"/>
                </a:cubicBez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CA79918-8F32-4DC4-B1B2-E7A26A802EF4}"/>
              </a:ext>
            </a:extLst>
          </p:cNvPr>
          <p:cNvSpPr/>
          <p:nvPr userDrawn="1"/>
        </p:nvSpPr>
        <p:spPr>
          <a:xfrm>
            <a:off x="3598863" y="2451100"/>
            <a:ext cx="1574800" cy="1439863"/>
          </a:xfrm>
          <a:custGeom>
            <a:avLst/>
            <a:gdLst>
              <a:gd name="connsiteX0" fmla="*/ 1477898 w 1574482"/>
              <a:gd name="connsiteY0" fmla="*/ 1246060 h 1439227"/>
              <a:gd name="connsiteX1" fmla="*/ 1574482 w 1574482"/>
              <a:gd name="connsiteY1" fmla="*/ 1342644 h 1439227"/>
              <a:gd name="connsiteX2" fmla="*/ 1477898 w 1574482"/>
              <a:gd name="connsiteY2" fmla="*/ 1439227 h 1439227"/>
              <a:gd name="connsiteX3" fmla="*/ 1381315 w 1574482"/>
              <a:gd name="connsiteY3" fmla="*/ 1342644 h 1439227"/>
              <a:gd name="connsiteX4" fmla="*/ 1477898 w 1574482"/>
              <a:gd name="connsiteY4" fmla="*/ 1246060 h 1439227"/>
              <a:gd name="connsiteX5" fmla="*/ 1017460 w 1574482"/>
              <a:gd name="connsiteY5" fmla="*/ 1246060 h 1439227"/>
              <a:gd name="connsiteX6" fmla="*/ 1114044 w 1574482"/>
              <a:gd name="connsiteY6" fmla="*/ 1342644 h 1439227"/>
              <a:gd name="connsiteX7" fmla="*/ 1017460 w 1574482"/>
              <a:gd name="connsiteY7" fmla="*/ 1439227 h 1439227"/>
              <a:gd name="connsiteX8" fmla="*/ 920877 w 1574482"/>
              <a:gd name="connsiteY8" fmla="*/ 1342644 h 1439227"/>
              <a:gd name="connsiteX9" fmla="*/ 1017460 w 1574482"/>
              <a:gd name="connsiteY9" fmla="*/ 1246060 h 1439227"/>
              <a:gd name="connsiteX10" fmla="*/ 557022 w 1574482"/>
              <a:gd name="connsiteY10" fmla="*/ 1246060 h 1439227"/>
              <a:gd name="connsiteX11" fmla="*/ 653605 w 1574482"/>
              <a:gd name="connsiteY11" fmla="*/ 1342644 h 1439227"/>
              <a:gd name="connsiteX12" fmla="*/ 557022 w 1574482"/>
              <a:gd name="connsiteY12" fmla="*/ 1439227 h 1439227"/>
              <a:gd name="connsiteX13" fmla="*/ 460438 w 1574482"/>
              <a:gd name="connsiteY13" fmla="*/ 1342644 h 1439227"/>
              <a:gd name="connsiteX14" fmla="*/ 557022 w 1574482"/>
              <a:gd name="connsiteY14" fmla="*/ 1246060 h 1439227"/>
              <a:gd name="connsiteX15" fmla="*/ 96583 w 1574482"/>
              <a:gd name="connsiteY15" fmla="*/ 1246060 h 1439227"/>
              <a:gd name="connsiteX16" fmla="*/ 193167 w 1574482"/>
              <a:gd name="connsiteY16" fmla="*/ 1342644 h 1439227"/>
              <a:gd name="connsiteX17" fmla="*/ 96583 w 1574482"/>
              <a:gd name="connsiteY17" fmla="*/ 1439227 h 1439227"/>
              <a:gd name="connsiteX18" fmla="*/ 0 w 1574482"/>
              <a:gd name="connsiteY18" fmla="*/ 1342644 h 1439227"/>
              <a:gd name="connsiteX19" fmla="*/ 96583 w 1574482"/>
              <a:gd name="connsiteY19" fmla="*/ 1246060 h 1439227"/>
              <a:gd name="connsiteX20" fmla="*/ 1477898 w 1574482"/>
              <a:gd name="connsiteY20" fmla="*/ 830770 h 1439227"/>
              <a:gd name="connsiteX21" fmla="*/ 1574482 w 1574482"/>
              <a:gd name="connsiteY21" fmla="*/ 927354 h 1439227"/>
              <a:gd name="connsiteX22" fmla="*/ 1477898 w 1574482"/>
              <a:gd name="connsiteY22" fmla="*/ 1023937 h 1439227"/>
              <a:gd name="connsiteX23" fmla="*/ 1381315 w 1574482"/>
              <a:gd name="connsiteY23" fmla="*/ 927354 h 1439227"/>
              <a:gd name="connsiteX24" fmla="*/ 1477898 w 1574482"/>
              <a:gd name="connsiteY24" fmla="*/ 830770 h 1439227"/>
              <a:gd name="connsiteX25" fmla="*/ 1017460 w 1574482"/>
              <a:gd name="connsiteY25" fmla="*/ 830770 h 1439227"/>
              <a:gd name="connsiteX26" fmla="*/ 1114044 w 1574482"/>
              <a:gd name="connsiteY26" fmla="*/ 927354 h 1439227"/>
              <a:gd name="connsiteX27" fmla="*/ 1017460 w 1574482"/>
              <a:gd name="connsiteY27" fmla="*/ 1023937 h 1439227"/>
              <a:gd name="connsiteX28" fmla="*/ 920877 w 1574482"/>
              <a:gd name="connsiteY28" fmla="*/ 927354 h 1439227"/>
              <a:gd name="connsiteX29" fmla="*/ 1017460 w 1574482"/>
              <a:gd name="connsiteY29" fmla="*/ 830770 h 1439227"/>
              <a:gd name="connsiteX30" fmla="*/ 557022 w 1574482"/>
              <a:gd name="connsiteY30" fmla="*/ 830770 h 1439227"/>
              <a:gd name="connsiteX31" fmla="*/ 653605 w 1574482"/>
              <a:gd name="connsiteY31" fmla="*/ 927354 h 1439227"/>
              <a:gd name="connsiteX32" fmla="*/ 557022 w 1574482"/>
              <a:gd name="connsiteY32" fmla="*/ 1023937 h 1439227"/>
              <a:gd name="connsiteX33" fmla="*/ 460438 w 1574482"/>
              <a:gd name="connsiteY33" fmla="*/ 927354 h 1439227"/>
              <a:gd name="connsiteX34" fmla="*/ 557022 w 1574482"/>
              <a:gd name="connsiteY34" fmla="*/ 830770 h 1439227"/>
              <a:gd name="connsiteX35" fmla="*/ 96583 w 1574482"/>
              <a:gd name="connsiteY35" fmla="*/ 830770 h 1439227"/>
              <a:gd name="connsiteX36" fmla="*/ 193167 w 1574482"/>
              <a:gd name="connsiteY36" fmla="*/ 927354 h 1439227"/>
              <a:gd name="connsiteX37" fmla="*/ 96583 w 1574482"/>
              <a:gd name="connsiteY37" fmla="*/ 1023937 h 1439227"/>
              <a:gd name="connsiteX38" fmla="*/ 0 w 1574482"/>
              <a:gd name="connsiteY38" fmla="*/ 927354 h 1439227"/>
              <a:gd name="connsiteX39" fmla="*/ 96583 w 1574482"/>
              <a:gd name="connsiteY39" fmla="*/ 830770 h 1439227"/>
              <a:gd name="connsiteX40" fmla="*/ 1477898 w 1574482"/>
              <a:gd name="connsiteY40" fmla="*/ 415290 h 1439227"/>
              <a:gd name="connsiteX41" fmla="*/ 1574482 w 1574482"/>
              <a:gd name="connsiteY41" fmla="*/ 511874 h 1439227"/>
              <a:gd name="connsiteX42" fmla="*/ 1477898 w 1574482"/>
              <a:gd name="connsiteY42" fmla="*/ 608457 h 1439227"/>
              <a:gd name="connsiteX43" fmla="*/ 1381315 w 1574482"/>
              <a:gd name="connsiteY43" fmla="*/ 511874 h 1439227"/>
              <a:gd name="connsiteX44" fmla="*/ 1477898 w 1574482"/>
              <a:gd name="connsiteY44" fmla="*/ 415290 h 1439227"/>
              <a:gd name="connsiteX45" fmla="*/ 1017460 w 1574482"/>
              <a:gd name="connsiteY45" fmla="*/ 415290 h 1439227"/>
              <a:gd name="connsiteX46" fmla="*/ 1114044 w 1574482"/>
              <a:gd name="connsiteY46" fmla="*/ 511874 h 1439227"/>
              <a:gd name="connsiteX47" fmla="*/ 1017460 w 1574482"/>
              <a:gd name="connsiteY47" fmla="*/ 608457 h 1439227"/>
              <a:gd name="connsiteX48" fmla="*/ 920877 w 1574482"/>
              <a:gd name="connsiteY48" fmla="*/ 511874 h 1439227"/>
              <a:gd name="connsiteX49" fmla="*/ 1017460 w 1574482"/>
              <a:gd name="connsiteY49" fmla="*/ 415290 h 1439227"/>
              <a:gd name="connsiteX50" fmla="*/ 557022 w 1574482"/>
              <a:gd name="connsiteY50" fmla="*/ 415290 h 1439227"/>
              <a:gd name="connsiteX51" fmla="*/ 653605 w 1574482"/>
              <a:gd name="connsiteY51" fmla="*/ 511874 h 1439227"/>
              <a:gd name="connsiteX52" fmla="*/ 557022 w 1574482"/>
              <a:gd name="connsiteY52" fmla="*/ 608457 h 1439227"/>
              <a:gd name="connsiteX53" fmla="*/ 460438 w 1574482"/>
              <a:gd name="connsiteY53" fmla="*/ 511874 h 1439227"/>
              <a:gd name="connsiteX54" fmla="*/ 557022 w 1574482"/>
              <a:gd name="connsiteY54" fmla="*/ 415290 h 1439227"/>
              <a:gd name="connsiteX55" fmla="*/ 96583 w 1574482"/>
              <a:gd name="connsiteY55" fmla="*/ 415290 h 1439227"/>
              <a:gd name="connsiteX56" fmla="*/ 193167 w 1574482"/>
              <a:gd name="connsiteY56" fmla="*/ 511874 h 1439227"/>
              <a:gd name="connsiteX57" fmla="*/ 96583 w 1574482"/>
              <a:gd name="connsiteY57" fmla="*/ 608457 h 1439227"/>
              <a:gd name="connsiteX58" fmla="*/ 0 w 1574482"/>
              <a:gd name="connsiteY58" fmla="*/ 511874 h 1439227"/>
              <a:gd name="connsiteX59" fmla="*/ 96583 w 1574482"/>
              <a:gd name="connsiteY59" fmla="*/ 415290 h 1439227"/>
              <a:gd name="connsiteX60" fmla="*/ 1477898 w 1574482"/>
              <a:gd name="connsiteY60" fmla="*/ 0 h 1439227"/>
              <a:gd name="connsiteX61" fmla="*/ 1574482 w 1574482"/>
              <a:gd name="connsiteY61" fmla="*/ 96583 h 1439227"/>
              <a:gd name="connsiteX62" fmla="*/ 1477898 w 1574482"/>
              <a:gd name="connsiteY62" fmla="*/ 193167 h 1439227"/>
              <a:gd name="connsiteX63" fmla="*/ 1381315 w 1574482"/>
              <a:gd name="connsiteY63" fmla="*/ 96584 h 1439227"/>
              <a:gd name="connsiteX64" fmla="*/ 1477898 w 1574482"/>
              <a:gd name="connsiteY64" fmla="*/ 0 h 1439227"/>
              <a:gd name="connsiteX65" fmla="*/ 1017460 w 1574482"/>
              <a:gd name="connsiteY65" fmla="*/ 0 h 1439227"/>
              <a:gd name="connsiteX66" fmla="*/ 1114044 w 1574482"/>
              <a:gd name="connsiteY66" fmla="*/ 96583 h 1439227"/>
              <a:gd name="connsiteX67" fmla="*/ 1017460 w 1574482"/>
              <a:gd name="connsiteY67" fmla="*/ 193167 h 1439227"/>
              <a:gd name="connsiteX68" fmla="*/ 920877 w 1574482"/>
              <a:gd name="connsiteY68" fmla="*/ 96584 h 1439227"/>
              <a:gd name="connsiteX69" fmla="*/ 1017460 w 1574482"/>
              <a:gd name="connsiteY69" fmla="*/ 0 h 1439227"/>
              <a:gd name="connsiteX70" fmla="*/ 557022 w 1574482"/>
              <a:gd name="connsiteY70" fmla="*/ 0 h 1439227"/>
              <a:gd name="connsiteX71" fmla="*/ 653605 w 1574482"/>
              <a:gd name="connsiteY71" fmla="*/ 96583 h 1439227"/>
              <a:gd name="connsiteX72" fmla="*/ 557022 w 1574482"/>
              <a:gd name="connsiteY72" fmla="*/ 193167 h 1439227"/>
              <a:gd name="connsiteX73" fmla="*/ 460438 w 1574482"/>
              <a:gd name="connsiteY73" fmla="*/ 96584 h 1439227"/>
              <a:gd name="connsiteX74" fmla="*/ 557022 w 1574482"/>
              <a:gd name="connsiteY74" fmla="*/ 0 h 1439227"/>
              <a:gd name="connsiteX75" fmla="*/ 96583 w 1574482"/>
              <a:gd name="connsiteY75" fmla="*/ 0 h 1439227"/>
              <a:gd name="connsiteX76" fmla="*/ 193167 w 1574482"/>
              <a:gd name="connsiteY76" fmla="*/ 96583 h 1439227"/>
              <a:gd name="connsiteX77" fmla="*/ 96583 w 1574482"/>
              <a:gd name="connsiteY77" fmla="*/ 193167 h 1439227"/>
              <a:gd name="connsiteX78" fmla="*/ 0 w 1574482"/>
              <a:gd name="connsiteY78" fmla="*/ 96584 h 1439227"/>
              <a:gd name="connsiteX79" fmla="*/ 96583 w 1574482"/>
              <a:gd name="connsiteY79" fmla="*/ 0 h 143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574482" h="1439227">
                <a:moveTo>
                  <a:pt x="1477898" y="1246060"/>
                </a:moveTo>
                <a:cubicBezTo>
                  <a:pt x="1531240" y="1246060"/>
                  <a:pt x="1574482" y="1289302"/>
                  <a:pt x="1574482" y="1342644"/>
                </a:cubicBezTo>
                <a:cubicBezTo>
                  <a:pt x="1574482" y="1395985"/>
                  <a:pt x="1531240" y="1439227"/>
                  <a:pt x="1477898" y="1439227"/>
                </a:cubicBezTo>
                <a:cubicBezTo>
                  <a:pt x="1424557" y="1439227"/>
                  <a:pt x="1381315" y="1395985"/>
                  <a:pt x="1381315" y="1342644"/>
                </a:cubicBezTo>
                <a:cubicBezTo>
                  <a:pt x="1381315" y="1289302"/>
                  <a:pt x="1424557" y="1246060"/>
                  <a:pt x="1477898" y="1246060"/>
                </a:cubicBezTo>
                <a:close/>
                <a:moveTo>
                  <a:pt x="1017460" y="1246060"/>
                </a:moveTo>
                <a:cubicBezTo>
                  <a:pt x="1070802" y="1246060"/>
                  <a:pt x="1114044" y="1289302"/>
                  <a:pt x="1114044" y="1342644"/>
                </a:cubicBezTo>
                <a:cubicBezTo>
                  <a:pt x="1114044" y="1395985"/>
                  <a:pt x="1070802" y="1439227"/>
                  <a:pt x="1017460" y="1439227"/>
                </a:cubicBezTo>
                <a:cubicBezTo>
                  <a:pt x="964119" y="1439227"/>
                  <a:pt x="920877" y="1395985"/>
                  <a:pt x="920877" y="1342644"/>
                </a:cubicBezTo>
                <a:cubicBezTo>
                  <a:pt x="920877" y="1289302"/>
                  <a:pt x="964119" y="1246060"/>
                  <a:pt x="1017460" y="1246060"/>
                </a:cubicBezTo>
                <a:close/>
                <a:moveTo>
                  <a:pt x="557022" y="1246060"/>
                </a:moveTo>
                <a:cubicBezTo>
                  <a:pt x="610363" y="1246060"/>
                  <a:pt x="653605" y="1289302"/>
                  <a:pt x="653605" y="1342644"/>
                </a:cubicBezTo>
                <a:cubicBezTo>
                  <a:pt x="653605" y="1395985"/>
                  <a:pt x="610363" y="1439227"/>
                  <a:pt x="557022" y="1439227"/>
                </a:cubicBezTo>
                <a:cubicBezTo>
                  <a:pt x="503680" y="1439227"/>
                  <a:pt x="460438" y="1395985"/>
                  <a:pt x="460438" y="1342644"/>
                </a:cubicBezTo>
                <a:cubicBezTo>
                  <a:pt x="460438" y="1289302"/>
                  <a:pt x="503680" y="1246060"/>
                  <a:pt x="557022" y="1246060"/>
                </a:cubicBezTo>
                <a:close/>
                <a:moveTo>
                  <a:pt x="96583" y="1246060"/>
                </a:moveTo>
                <a:cubicBezTo>
                  <a:pt x="149925" y="1246060"/>
                  <a:pt x="193167" y="1289302"/>
                  <a:pt x="193167" y="1342644"/>
                </a:cubicBezTo>
                <a:cubicBezTo>
                  <a:pt x="193167" y="1395985"/>
                  <a:pt x="149925" y="1439227"/>
                  <a:pt x="96583" y="1439227"/>
                </a:cubicBezTo>
                <a:cubicBezTo>
                  <a:pt x="43242" y="1439227"/>
                  <a:pt x="0" y="1395985"/>
                  <a:pt x="0" y="1342644"/>
                </a:cubicBezTo>
                <a:cubicBezTo>
                  <a:pt x="0" y="1289302"/>
                  <a:pt x="43242" y="1246060"/>
                  <a:pt x="96583" y="1246060"/>
                </a:cubicBezTo>
                <a:close/>
                <a:moveTo>
                  <a:pt x="1477898" y="830770"/>
                </a:moveTo>
                <a:cubicBezTo>
                  <a:pt x="1531240" y="830770"/>
                  <a:pt x="1574482" y="874012"/>
                  <a:pt x="1574482" y="927354"/>
                </a:cubicBezTo>
                <a:cubicBezTo>
                  <a:pt x="1574482" y="980695"/>
                  <a:pt x="1531240" y="1023937"/>
                  <a:pt x="1477898" y="1023937"/>
                </a:cubicBezTo>
                <a:cubicBezTo>
                  <a:pt x="1424557" y="1023937"/>
                  <a:pt x="1381315" y="980695"/>
                  <a:pt x="1381315" y="927354"/>
                </a:cubicBezTo>
                <a:cubicBezTo>
                  <a:pt x="1381315" y="874012"/>
                  <a:pt x="1424557" y="830770"/>
                  <a:pt x="1477898" y="830770"/>
                </a:cubicBezTo>
                <a:close/>
                <a:moveTo>
                  <a:pt x="1017460" y="830770"/>
                </a:moveTo>
                <a:cubicBezTo>
                  <a:pt x="1070802" y="830770"/>
                  <a:pt x="1114044" y="874012"/>
                  <a:pt x="1114044" y="927354"/>
                </a:cubicBezTo>
                <a:cubicBezTo>
                  <a:pt x="1114044" y="980695"/>
                  <a:pt x="1070802" y="1023937"/>
                  <a:pt x="1017460" y="1023937"/>
                </a:cubicBezTo>
                <a:cubicBezTo>
                  <a:pt x="964119" y="1023937"/>
                  <a:pt x="920877" y="980695"/>
                  <a:pt x="920877" y="927354"/>
                </a:cubicBezTo>
                <a:cubicBezTo>
                  <a:pt x="920877" y="874012"/>
                  <a:pt x="964119" y="830770"/>
                  <a:pt x="1017460" y="830770"/>
                </a:cubicBezTo>
                <a:close/>
                <a:moveTo>
                  <a:pt x="557022" y="830770"/>
                </a:moveTo>
                <a:cubicBezTo>
                  <a:pt x="610363" y="830770"/>
                  <a:pt x="653605" y="874012"/>
                  <a:pt x="653605" y="927354"/>
                </a:cubicBezTo>
                <a:cubicBezTo>
                  <a:pt x="653605" y="980695"/>
                  <a:pt x="610363" y="1023937"/>
                  <a:pt x="557022" y="1023937"/>
                </a:cubicBezTo>
                <a:cubicBezTo>
                  <a:pt x="503680" y="1023937"/>
                  <a:pt x="460438" y="980695"/>
                  <a:pt x="460438" y="927354"/>
                </a:cubicBezTo>
                <a:cubicBezTo>
                  <a:pt x="460438" y="874012"/>
                  <a:pt x="503680" y="830770"/>
                  <a:pt x="557022" y="830770"/>
                </a:cubicBezTo>
                <a:close/>
                <a:moveTo>
                  <a:pt x="96583" y="830770"/>
                </a:moveTo>
                <a:cubicBezTo>
                  <a:pt x="149925" y="830770"/>
                  <a:pt x="193167" y="874012"/>
                  <a:pt x="193167" y="927354"/>
                </a:cubicBezTo>
                <a:cubicBezTo>
                  <a:pt x="193167" y="980695"/>
                  <a:pt x="149925" y="1023937"/>
                  <a:pt x="96583" y="1023937"/>
                </a:cubicBezTo>
                <a:cubicBezTo>
                  <a:pt x="43242" y="1023937"/>
                  <a:pt x="0" y="980695"/>
                  <a:pt x="0" y="927354"/>
                </a:cubicBezTo>
                <a:cubicBezTo>
                  <a:pt x="0" y="874012"/>
                  <a:pt x="43242" y="830770"/>
                  <a:pt x="96583" y="830770"/>
                </a:cubicBezTo>
                <a:close/>
                <a:moveTo>
                  <a:pt x="1477898" y="415290"/>
                </a:moveTo>
                <a:cubicBezTo>
                  <a:pt x="1531240" y="415290"/>
                  <a:pt x="1574482" y="458532"/>
                  <a:pt x="1574482" y="511874"/>
                </a:cubicBezTo>
                <a:cubicBezTo>
                  <a:pt x="1574482" y="565215"/>
                  <a:pt x="1531240" y="608457"/>
                  <a:pt x="1477898" y="608457"/>
                </a:cubicBezTo>
                <a:cubicBezTo>
                  <a:pt x="1424557" y="608457"/>
                  <a:pt x="1381315" y="565215"/>
                  <a:pt x="1381315" y="511874"/>
                </a:cubicBezTo>
                <a:cubicBezTo>
                  <a:pt x="1381315" y="458532"/>
                  <a:pt x="1424557" y="415290"/>
                  <a:pt x="1477898" y="415290"/>
                </a:cubicBezTo>
                <a:close/>
                <a:moveTo>
                  <a:pt x="1017460" y="415290"/>
                </a:moveTo>
                <a:cubicBezTo>
                  <a:pt x="1070802" y="415290"/>
                  <a:pt x="1114044" y="458532"/>
                  <a:pt x="1114044" y="511874"/>
                </a:cubicBezTo>
                <a:cubicBezTo>
                  <a:pt x="1114044" y="565215"/>
                  <a:pt x="1070802" y="608457"/>
                  <a:pt x="1017460" y="608457"/>
                </a:cubicBezTo>
                <a:cubicBezTo>
                  <a:pt x="964119" y="608457"/>
                  <a:pt x="920877" y="565215"/>
                  <a:pt x="920877" y="511874"/>
                </a:cubicBezTo>
                <a:cubicBezTo>
                  <a:pt x="920877" y="458532"/>
                  <a:pt x="964119" y="415290"/>
                  <a:pt x="1017460" y="415290"/>
                </a:cubicBezTo>
                <a:close/>
                <a:moveTo>
                  <a:pt x="557022" y="415290"/>
                </a:moveTo>
                <a:cubicBezTo>
                  <a:pt x="610363" y="415290"/>
                  <a:pt x="653605" y="458532"/>
                  <a:pt x="653605" y="511874"/>
                </a:cubicBezTo>
                <a:cubicBezTo>
                  <a:pt x="653605" y="565215"/>
                  <a:pt x="610363" y="608457"/>
                  <a:pt x="557022" y="608457"/>
                </a:cubicBezTo>
                <a:cubicBezTo>
                  <a:pt x="503680" y="608457"/>
                  <a:pt x="460438" y="565215"/>
                  <a:pt x="460438" y="511874"/>
                </a:cubicBezTo>
                <a:cubicBezTo>
                  <a:pt x="460438" y="458532"/>
                  <a:pt x="503680" y="415290"/>
                  <a:pt x="557022" y="415290"/>
                </a:cubicBezTo>
                <a:close/>
                <a:moveTo>
                  <a:pt x="96583" y="415290"/>
                </a:moveTo>
                <a:cubicBezTo>
                  <a:pt x="149925" y="415290"/>
                  <a:pt x="193167" y="458532"/>
                  <a:pt x="193167" y="511874"/>
                </a:cubicBezTo>
                <a:cubicBezTo>
                  <a:pt x="193167" y="565215"/>
                  <a:pt x="149925" y="608457"/>
                  <a:pt x="96583" y="608457"/>
                </a:cubicBezTo>
                <a:cubicBezTo>
                  <a:pt x="43242" y="608457"/>
                  <a:pt x="0" y="565215"/>
                  <a:pt x="0" y="511874"/>
                </a:cubicBezTo>
                <a:cubicBezTo>
                  <a:pt x="0" y="458532"/>
                  <a:pt x="43242" y="415290"/>
                  <a:pt x="96583" y="415290"/>
                </a:cubicBezTo>
                <a:close/>
                <a:moveTo>
                  <a:pt x="1477898" y="0"/>
                </a:moveTo>
                <a:cubicBezTo>
                  <a:pt x="1531240" y="0"/>
                  <a:pt x="1574482" y="43242"/>
                  <a:pt x="1574482" y="96583"/>
                </a:cubicBezTo>
                <a:cubicBezTo>
                  <a:pt x="1574482" y="149925"/>
                  <a:pt x="1531240" y="193167"/>
                  <a:pt x="1477898" y="193167"/>
                </a:cubicBezTo>
                <a:cubicBezTo>
                  <a:pt x="1424557" y="193167"/>
                  <a:pt x="1381315" y="149925"/>
                  <a:pt x="1381315" y="96584"/>
                </a:cubicBezTo>
                <a:cubicBezTo>
                  <a:pt x="1381315" y="43242"/>
                  <a:pt x="1424557" y="0"/>
                  <a:pt x="1477898" y="0"/>
                </a:cubicBezTo>
                <a:close/>
                <a:moveTo>
                  <a:pt x="1017460" y="0"/>
                </a:moveTo>
                <a:cubicBezTo>
                  <a:pt x="1070802" y="0"/>
                  <a:pt x="1114044" y="43242"/>
                  <a:pt x="1114044" y="96583"/>
                </a:cubicBezTo>
                <a:cubicBezTo>
                  <a:pt x="1114044" y="149925"/>
                  <a:pt x="1070802" y="193167"/>
                  <a:pt x="1017460" y="193167"/>
                </a:cubicBezTo>
                <a:cubicBezTo>
                  <a:pt x="964119" y="193167"/>
                  <a:pt x="920877" y="149925"/>
                  <a:pt x="920877" y="96584"/>
                </a:cubicBezTo>
                <a:cubicBezTo>
                  <a:pt x="920877" y="43242"/>
                  <a:pt x="964119" y="0"/>
                  <a:pt x="1017460" y="0"/>
                </a:cubicBezTo>
                <a:close/>
                <a:moveTo>
                  <a:pt x="557022" y="0"/>
                </a:moveTo>
                <a:cubicBezTo>
                  <a:pt x="610363" y="0"/>
                  <a:pt x="653605" y="43242"/>
                  <a:pt x="653605" y="96583"/>
                </a:cubicBezTo>
                <a:cubicBezTo>
                  <a:pt x="653605" y="149925"/>
                  <a:pt x="610363" y="193167"/>
                  <a:pt x="557022" y="193167"/>
                </a:cubicBezTo>
                <a:cubicBezTo>
                  <a:pt x="503680" y="193167"/>
                  <a:pt x="460438" y="149925"/>
                  <a:pt x="460438" y="96584"/>
                </a:cubicBezTo>
                <a:cubicBezTo>
                  <a:pt x="460438" y="43242"/>
                  <a:pt x="503680" y="0"/>
                  <a:pt x="557022" y="0"/>
                </a:cubicBezTo>
                <a:close/>
                <a:moveTo>
                  <a:pt x="96583" y="0"/>
                </a:moveTo>
                <a:cubicBezTo>
                  <a:pt x="149925" y="0"/>
                  <a:pt x="193167" y="43242"/>
                  <a:pt x="193167" y="96583"/>
                </a:cubicBezTo>
                <a:cubicBezTo>
                  <a:pt x="193167" y="149925"/>
                  <a:pt x="149925" y="193167"/>
                  <a:pt x="96583" y="193167"/>
                </a:cubicBezTo>
                <a:cubicBezTo>
                  <a:pt x="43242" y="193167"/>
                  <a:pt x="0" y="149925"/>
                  <a:pt x="0" y="96584"/>
                </a:cubicBezTo>
                <a:cubicBezTo>
                  <a:pt x="0" y="43242"/>
                  <a:pt x="43242" y="0"/>
                  <a:pt x="96583" y="0"/>
                </a:cubicBezTo>
                <a:close/>
              </a:path>
            </a:pathLst>
          </a:custGeom>
          <a:gradFill>
            <a:gsLst>
              <a:gs pos="0">
                <a:srgbClr val="0E6EAB"/>
              </a:gs>
              <a:gs pos="100000">
                <a:srgbClr val="00254B"/>
              </a:gs>
            </a:gsLst>
            <a:lin ang="7200000" scaled="0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D82B8D7-F1FA-43E5-A848-95C033BB3789}"/>
              </a:ext>
            </a:extLst>
          </p:cNvPr>
          <p:cNvSpPr/>
          <p:nvPr userDrawn="1"/>
        </p:nvSpPr>
        <p:spPr>
          <a:xfrm rot="20377986">
            <a:off x="19588163" y="-1022350"/>
            <a:ext cx="5073650" cy="4491038"/>
          </a:xfrm>
          <a:custGeom>
            <a:avLst/>
            <a:gdLst>
              <a:gd name="connsiteX0" fmla="*/ 4414 w 5074927"/>
              <a:gd name="connsiteY0" fmla="*/ 0 h 4490426"/>
              <a:gd name="connsiteX1" fmla="*/ 5074927 w 5074927"/>
              <a:gd name="connsiteY1" fmla="*/ 1882373 h 4490426"/>
              <a:gd name="connsiteX2" fmla="*/ 4106715 w 5074927"/>
              <a:gd name="connsiteY2" fmla="*/ 4490426 h 4490426"/>
              <a:gd name="connsiteX3" fmla="*/ 4066205 w 5074927"/>
              <a:gd name="connsiteY3" fmla="*/ 4406812 h 4490426"/>
              <a:gd name="connsiteX4" fmla="*/ 1815323 w 5074927"/>
              <a:gd name="connsiteY4" fmla="*/ 3111374 h 4490426"/>
              <a:gd name="connsiteX5" fmla="*/ 4408 w 5074927"/>
              <a:gd name="connsiteY5" fmla="*/ 72 h 449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74927" h="4490426">
                <a:moveTo>
                  <a:pt x="4414" y="0"/>
                </a:moveTo>
                <a:lnTo>
                  <a:pt x="5074927" y="1882373"/>
                </a:lnTo>
                <a:lnTo>
                  <a:pt x="4106715" y="4490426"/>
                </a:lnTo>
                <a:lnTo>
                  <a:pt x="4066205" y="4406812"/>
                </a:lnTo>
                <a:cubicBezTo>
                  <a:pt x="3885398" y="4126495"/>
                  <a:pt x="3293150" y="3771114"/>
                  <a:pt x="1815323" y="3111374"/>
                </a:cubicBezTo>
                <a:cubicBezTo>
                  <a:pt x="429859" y="2492867"/>
                  <a:pt x="-52186" y="1219064"/>
                  <a:pt x="4408" y="72"/>
                </a:cubicBez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0800000" scaled="0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869049C-B55C-41F3-AEBC-C0457CF03083}"/>
              </a:ext>
            </a:extLst>
          </p:cNvPr>
          <p:cNvSpPr/>
          <p:nvPr userDrawn="1"/>
        </p:nvSpPr>
        <p:spPr>
          <a:xfrm rot="20377986">
            <a:off x="-263525" y="10558463"/>
            <a:ext cx="4549775" cy="4076700"/>
          </a:xfrm>
          <a:custGeom>
            <a:avLst/>
            <a:gdLst>
              <a:gd name="connsiteX0" fmla="*/ 886640 w 4550251"/>
              <a:gd name="connsiteY0" fmla="*/ 0 h 4077557"/>
              <a:gd name="connsiteX1" fmla="*/ 1109851 w 4550251"/>
              <a:gd name="connsiteY1" fmla="*/ 292790 h 4077557"/>
              <a:gd name="connsiteX2" fmla="*/ 2034521 w 4550251"/>
              <a:gd name="connsiteY2" fmla="*/ 1959424 h 4077557"/>
              <a:gd name="connsiteX3" fmla="*/ 4490587 w 4550251"/>
              <a:gd name="connsiteY3" fmla="*/ 3939227 h 4077557"/>
              <a:gd name="connsiteX4" fmla="*/ 4550251 w 4550251"/>
              <a:gd name="connsiteY4" fmla="*/ 4077557 h 4077557"/>
              <a:gd name="connsiteX5" fmla="*/ 0 w 4550251"/>
              <a:gd name="connsiteY5" fmla="*/ 2388326 h 407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0251" h="4077557">
                <a:moveTo>
                  <a:pt x="886640" y="0"/>
                </a:moveTo>
                <a:lnTo>
                  <a:pt x="1109851" y="292790"/>
                </a:lnTo>
                <a:cubicBezTo>
                  <a:pt x="1517322" y="871149"/>
                  <a:pt x="1803637" y="1491282"/>
                  <a:pt x="2034521" y="1959424"/>
                </a:cubicBezTo>
                <a:cubicBezTo>
                  <a:pt x="2657910" y="3223404"/>
                  <a:pt x="3912107" y="2722646"/>
                  <a:pt x="4490587" y="3939227"/>
                </a:cubicBezTo>
                <a:lnTo>
                  <a:pt x="4550251" y="4077557"/>
                </a:lnTo>
                <a:lnTo>
                  <a:pt x="0" y="2388326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0800000" scaled="0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85065" y="3200400"/>
            <a:ext cx="7884561" cy="7315200"/>
          </a:xfrm>
          <a:custGeom>
            <a:avLst/>
            <a:gdLst>
              <a:gd name="connsiteX0" fmla="*/ 0 w 7884561"/>
              <a:gd name="connsiteY0" fmla="*/ 0 h 7315200"/>
              <a:gd name="connsiteX1" fmla="*/ 7884561 w 7884561"/>
              <a:gd name="connsiteY1" fmla="*/ 0 h 7315200"/>
              <a:gd name="connsiteX2" fmla="*/ 7884561 w 7884561"/>
              <a:gd name="connsiteY2" fmla="*/ 7315200 h 7315200"/>
              <a:gd name="connsiteX3" fmla="*/ 0 w 7884561"/>
              <a:gd name="connsiteY3" fmla="*/ 731520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4561" h="7315200">
                <a:moveTo>
                  <a:pt x="0" y="0"/>
                </a:moveTo>
                <a:lnTo>
                  <a:pt x="7884561" y="0"/>
                </a:lnTo>
                <a:lnTo>
                  <a:pt x="7884561" y="7315200"/>
                </a:lnTo>
                <a:lnTo>
                  <a:pt x="0" y="7315200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4253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25A18792-08BF-456B-8FD8-C6D792080E7B}"/>
              </a:ext>
            </a:extLst>
          </p:cNvPr>
          <p:cNvSpPr/>
          <p:nvPr userDrawn="1"/>
        </p:nvSpPr>
        <p:spPr>
          <a:xfrm>
            <a:off x="13636625" y="1431925"/>
            <a:ext cx="8089900" cy="10820400"/>
          </a:xfrm>
          <a:custGeom>
            <a:avLst/>
            <a:gdLst>
              <a:gd name="connsiteX0" fmla="*/ 6731721 w 7630393"/>
              <a:gd name="connsiteY0" fmla="*/ 331397 h 10206047"/>
              <a:gd name="connsiteX1" fmla="*/ 4081449 w 7630393"/>
              <a:gd name="connsiteY1" fmla="*/ 899204 h 10206047"/>
              <a:gd name="connsiteX2" fmla="*/ 1418795 w 7630393"/>
              <a:gd name="connsiteY2" fmla="*/ 4618613 h 10206047"/>
              <a:gd name="connsiteX3" fmla="*/ 2013649 w 7630393"/>
              <a:gd name="connsiteY3" fmla="*/ 9879919 h 10206047"/>
              <a:gd name="connsiteX4" fmla="*/ 7037242 w 7630393"/>
              <a:gd name="connsiteY4" fmla="*/ 8072500 h 10206047"/>
              <a:gd name="connsiteX5" fmla="*/ 7234385 w 7630393"/>
              <a:gd name="connsiteY5" fmla="*/ 5369085 h 10206047"/>
              <a:gd name="connsiteX6" fmla="*/ 6731721 w 7630393"/>
              <a:gd name="connsiteY6" fmla="*/ 331397 h 1020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0393" h="10206047">
                <a:moveTo>
                  <a:pt x="6731721" y="331397"/>
                </a:moveTo>
                <a:cubicBezTo>
                  <a:pt x="6731721" y="331397"/>
                  <a:pt x="5123729" y="-709931"/>
                  <a:pt x="4081449" y="899204"/>
                </a:cubicBezTo>
                <a:cubicBezTo>
                  <a:pt x="3039168" y="2508338"/>
                  <a:pt x="3172500" y="4420328"/>
                  <a:pt x="1418795" y="4618613"/>
                </a:cubicBezTo>
                <a:cubicBezTo>
                  <a:pt x="-334910" y="4816897"/>
                  <a:pt x="-808432" y="9075732"/>
                  <a:pt x="2013649" y="9879919"/>
                </a:cubicBezTo>
                <a:cubicBezTo>
                  <a:pt x="4835730" y="10684104"/>
                  <a:pt x="6247532" y="9970965"/>
                  <a:pt x="7037242" y="8072500"/>
                </a:cubicBezTo>
                <a:cubicBezTo>
                  <a:pt x="7826953" y="6174033"/>
                  <a:pt x="7380097" y="6358223"/>
                  <a:pt x="7234385" y="5369085"/>
                </a:cubicBezTo>
                <a:cubicBezTo>
                  <a:pt x="7088671" y="4379948"/>
                  <a:pt x="8499139" y="1438629"/>
                  <a:pt x="6731721" y="33139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9A372A8-A3AC-45A7-9D6C-BB17D868A4B1}"/>
              </a:ext>
            </a:extLst>
          </p:cNvPr>
          <p:cNvSpPr/>
          <p:nvPr userDrawn="1"/>
        </p:nvSpPr>
        <p:spPr>
          <a:xfrm>
            <a:off x="0" y="1588"/>
            <a:ext cx="6894513" cy="3935412"/>
          </a:xfrm>
          <a:custGeom>
            <a:avLst/>
            <a:gdLst>
              <a:gd name="connsiteX0" fmla="*/ 6895202 w 6895202"/>
              <a:gd name="connsiteY0" fmla="*/ 0 h 3934455"/>
              <a:gd name="connsiteX1" fmla="*/ 4785499 w 6895202"/>
              <a:gd name="connsiteY1" fmla="*/ 905329 h 3934455"/>
              <a:gd name="connsiteX2" fmla="*/ 2369512 w 6895202"/>
              <a:gd name="connsiteY2" fmla="*/ 2546082 h 3934455"/>
              <a:gd name="connsiteX3" fmla="*/ 19048 w 6895202"/>
              <a:gd name="connsiteY3" fmla="*/ 3934456 h 3934455"/>
              <a:gd name="connsiteX4" fmla="*/ 10476 w 6895202"/>
              <a:gd name="connsiteY4" fmla="*/ 3537124 h 3934455"/>
              <a:gd name="connsiteX5" fmla="*/ 5143 w 6895202"/>
              <a:gd name="connsiteY5" fmla="*/ 2584748 h 3934455"/>
              <a:gd name="connsiteX6" fmla="*/ 0 w 6895202"/>
              <a:gd name="connsiteY6" fmla="*/ 0 h 393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5202" h="3934455">
                <a:moveTo>
                  <a:pt x="6895202" y="0"/>
                </a:moveTo>
                <a:cubicBezTo>
                  <a:pt x="6732918" y="595045"/>
                  <a:pt x="5632923" y="923424"/>
                  <a:pt x="4785499" y="905329"/>
                </a:cubicBezTo>
                <a:cubicBezTo>
                  <a:pt x="3938075" y="887234"/>
                  <a:pt x="3000556" y="1193899"/>
                  <a:pt x="2369512" y="2546082"/>
                </a:cubicBezTo>
                <a:cubicBezTo>
                  <a:pt x="1738467" y="3898266"/>
                  <a:pt x="19048" y="3934456"/>
                  <a:pt x="19048" y="3934456"/>
                </a:cubicBezTo>
                <a:cubicBezTo>
                  <a:pt x="15428" y="3930837"/>
                  <a:pt x="12571" y="3779219"/>
                  <a:pt x="10476" y="3537124"/>
                </a:cubicBezTo>
                <a:cubicBezTo>
                  <a:pt x="8381" y="3295031"/>
                  <a:pt x="6476" y="2954651"/>
                  <a:pt x="5143" y="2584748"/>
                </a:cubicBezTo>
                <a:cubicBezTo>
                  <a:pt x="0" y="1445897"/>
                  <a:pt x="0" y="0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15732368" y="2039815"/>
            <a:ext cx="4736124" cy="9847385"/>
          </a:xfrm>
          <a:custGeom>
            <a:avLst/>
            <a:gdLst>
              <a:gd name="connsiteX0" fmla="*/ 0 w 4736124"/>
              <a:gd name="connsiteY0" fmla="*/ 0 h 9847385"/>
              <a:gd name="connsiteX1" fmla="*/ 4736124 w 4736124"/>
              <a:gd name="connsiteY1" fmla="*/ 0 h 9847385"/>
              <a:gd name="connsiteX2" fmla="*/ 4736124 w 4736124"/>
              <a:gd name="connsiteY2" fmla="*/ 9847385 h 9847385"/>
              <a:gd name="connsiteX3" fmla="*/ 0 w 4736124"/>
              <a:gd name="connsiteY3" fmla="*/ 9847385 h 984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124" h="9847385">
                <a:moveTo>
                  <a:pt x="0" y="0"/>
                </a:moveTo>
                <a:lnTo>
                  <a:pt x="4736124" y="0"/>
                </a:lnTo>
                <a:lnTo>
                  <a:pt x="4736124" y="9847385"/>
                </a:lnTo>
                <a:lnTo>
                  <a:pt x="0" y="9847385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6078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77650" cy="13716000"/>
          </a:xfrm>
          <a:custGeom>
            <a:avLst/>
            <a:gdLst>
              <a:gd name="connsiteX0" fmla="*/ 0 w 4736124"/>
              <a:gd name="connsiteY0" fmla="*/ 0 h 9847385"/>
              <a:gd name="connsiteX1" fmla="*/ 4736124 w 4736124"/>
              <a:gd name="connsiteY1" fmla="*/ 0 h 9847385"/>
              <a:gd name="connsiteX2" fmla="*/ 4736124 w 4736124"/>
              <a:gd name="connsiteY2" fmla="*/ 9847385 h 9847385"/>
              <a:gd name="connsiteX3" fmla="*/ 0 w 4736124"/>
              <a:gd name="connsiteY3" fmla="*/ 9847385 h 984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124" h="9847385">
                <a:moveTo>
                  <a:pt x="0" y="0"/>
                </a:moveTo>
                <a:lnTo>
                  <a:pt x="4736124" y="0"/>
                </a:lnTo>
                <a:lnTo>
                  <a:pt x="4736124" y="9847385"/>
                </a:lnTo>
                <a:lnTo>
                  <a:pt x="0" y="9847385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10886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697CC510-57BC-4FF9-8F04-B0D61E1C61B3}"/>
              </a:ext>
            </a:extLst>
          </p:cNvPr>
          <p:cNvSpPr/>
          <p:nvPr userDrawn="1"/>
        </p:nvSpPr>
        <p:spPr>
          <a:xfrm>
            <a:off x="18380075" y="1588"/>
            <a:ext cx="6000750" cy="13714412"/>
          </a:xfrm>
          <a:custGeom>
            <a:avLst/>
            <a:gdLst>
              <a:gd name="connsiteX0" fmla="*/ 0 w 5999968"/>
              <a:gd name="connsiteY0" fmla="*/ 0 h 13714214"/>
              <a:gd name="connsiteX1" fmla="*/ 5999969 w 5999968"/>
              <a:gd name="connsiteY1" fmla="*/ 0 h 13714214"/>
              <a:gd name="connsiteX2" fmla="*/ 5999969 w 5999968"/>
              <a:gd name="connsiteY2" fmla="*/ 13714214 h 13714214"/>
              <a:gd name="connsiteX3" fmla="*/ 0 w 5999968"/>
              <a:gd name="connsiteY3" fmla="*/ 13714214 h 1371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9968" h="13714214">
                <a:moveTo>
                  <a:pt x="0" y="0"/>
                </a:moveTo>
                <a:lnTo>
                  <a:pt x="5999969" y="0"/>
                </a:lnTo>
                <a:lnTo>
                  <a:pt x="5999969" y="13714214"/>
                </a:lnTo>
                <a:lnTo>
                  <a:pt x="0" y="13714214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72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027170" y="0"/>
            <a:ext cx="9772331" cy="12033080"/>
          </a:xfrm>
          <a:custGeom>
            <a:avLst/>
            <a:gdLst>
              <a:gd name="connsiteX0" fmla="*/ 0 w 9772331"/>
              <a:gd name="connsiteY0" fmla="*/ 0 h 12033080"/>
              <a:gd name="connsiteX1" fmla="*/ 9772331 w 9772331"/>
              <a:gd name="connsiteY1" fmla="*/ 0 h 12033080"/>
              <a:gd name="connsiteX2" fmla="*/ 8844527 w 9772331"/>
              <a:gd name="connsiteY2" fmla="*/ 12033080 h 12033080"/>
              <a:gd name="connsiteX3" fmla="*/ 1301708 w 9772331"/>
              <a:gd name="connsiteY3" fmla="*/ 12033080 h 1203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72331" h="12033080">
                <a:moveTo>
                  <a:pt x="0" y="0"/>
                </a:moveTo>
                <a:lnTo>
                  <a:pt x="9772331" y="0"/>
                </a:lnTo>
                <a:lnTo>
                  <a:pt x="8844527" y="12033080"/>
                </a:lnTo>
                <a:lnTo>
                  <a:pt x="1301708" y="12033080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542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6BCE3F87-A1B5-420B-A5B9-2D93E49B1F37}"/>
              </a:ext>
            </a:extLst>
          </p:cNvPr>
          <p:cNvSpPr/>
          <p:nvPr userDrawn="1"/>
        </p:nvSpPr>
        <p:spPr>
          <a:xfrm>
            <a:off x="13438188" y="-23813"/>
            <a:ext cx="10939462" cy="9959976"/>
          </a:xfrm>
          <a:custGeom>
            <a:avLst/>
            <a:gdLst>
              <a:gd name="connsiteX0" fmla="*/ 974024 w 10938750"/>
              <a:gd name="connsiteY0" fmla="*/ 0 h 9960435"/>
              <a:gd name="connsiteX1" fmla="*/ 10938750 w 10938750"/>
              <a:gd name="connsiteY1" fmla="*/ 0 h 9960435"/>
              <a:gd name="connsiteX2" fmla="*/ 10938750 w 10938750"/>
              <a:gd name="connsiteY2" fmla="*/ 8395949 h 9960435"/>
              <a:gd name="connsiteX3" fmla="*/ 9731362 w 10938750"/>
              <a:gd name="connsiteY3" fmla="*/ 9603337 h 9960435"/>
              <a:gd name="connsiteX4" fmla="*/ 8006916 w 10938750"/>
              <a:gd name="connsiteY4" fmla="*/ 9603337 h 9960435"/>
              <a:gd name="connsiteX5" fmla="*/ 220582 w 10938750"/>
              <a:gd name="connsiteY5" fmla="*/ 1817002 h 9960435"/>
              <a:gd name="connsiteX6" fmla="*/ 220334 w 10938750"/>
              <a:gd name="connsiteY6" fmla="*/ 752553 h 9960435"/>
              <a:gd name="connsiteX7" fmla="*/ 220582 w 10938750"/>
              <a:gd name="connsiteY7" fmla="*/ 752297 h 996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38750" h="9960435">
                <a:moveTo>
                  <a:pt x="974024" y="0"/>
                </a:moveTo>
                <a:lnTo>
                  <a:pt x="10938750" y="0"/>
                </a:lnTo>
                <a:lnTo>
                  <a:pt x="10938750" y="8395949"/>
                </a:lnTo>
                <a:lnTo>
                  <a:pt x="9731362" y="9603337"/>
                </a:lnTo>
                <a:cubicBezTo>
                  <a:pt x="9255212" y="10079468"/>
                  <a:pt x="8483066" y="10079468"/>
                  <a:pt x="8006916" y="9603337"/>
                </a:cubicBezTo>
                <a:lnTo>
                  <a:pt x="220582" y="1817002"/>
                </a:lnTo>
                <a:cubicBezTo>
                  <a:pt x="-73429" y="1523134"/>
                  <a:pt x="-73543" y="1046564"/>
                  <a:pt x="220334" y="752553"/>
                </a:cubicBezTo>
                <a:cubicBezTo>
                  <a:pt x="220409" y="752467"/>
                  <a:pt x="220505" y="752383"/>
                  <a:pt x="220582" y="752297"/>
                </a:cubicBez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8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D27994C-74F1-4ADA-901C-75F817C93D01}"/>
              </a:ext>
            </a:extLst>
          </p:cNvPr>
          <p:cNvSpPr/>
          <p:nvPr userDrawn="1"/>
        </p:nvSpPr>
        <p:spPr>
          <a:xfrm rot="5400000">
            <a:off x="22717125" y="12055475"/>
            <a:ext cx="1660525" cy="1660525"/>
          </a:xfrm>
          <a:custGeom>
            <a:avLst/>
            <a:gdLst>
              <a:gd name="connsiteX0" fmla="*/ 0 w 1661027"/>
              <a:gd name="connsiteY0" fmla="*/ 0 h 1661026"/>
              <a:gd name="connsiteX1" fmla="*/ 1661027 w 1661027"/>
              <a:gd name="connsiteY1" fmla="*/ 0 h 1661026"/>
              <a:gd name="connsiteX2" fmla="*/ 1661027 w 1661027"/>
              <a:gd name="connsiteY2" fmla="*/ 1661026 h 166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1027" h="1661026">
                <a:moveTo>
                  <a:pt x="0" y="0"/>
                </a:moveTo>
                <a:lnTo>
                  <a:pt x="1661027" y="0"/>
                </a:lnTo>
                <a:lnTo>
                  <a:pt x="1661027" y="1661026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2000000" scaled="0"/>
          </a:gradFill>
          <a:ln w="1908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12569826" y="-24590"/>
            <a:ext cx="11807824" cy="13740590"/>
          </a:xfrm>
          <a:custGeom>
            <a:avLst/>
            <a:gdLst>
              <a:gd name="connsiteX0" fmla="*/ 4997206 w 11807824"/>
              <a:gd name="connsiteY0" fmla="*/ 10997390 h 13740590"/>
              <a:gd name="connsiteX1" fmla="*/ 5859430 w 11807824"/>
              <a:gd name="connsiteY1" fmla="*/ 11354487 h 13740590"/>
              <a:gd name="connsiteX2" fmla="*/ 8245530 w 11807824"/>
              <a:gd name="connsiteY2" fmla="*/ 13740590 h 13740590"/>
              <a:gd name="connsiteX3" fmla="*/ 1748695 w 11807824"/>
              <a:gd name="connsiteY3" fmla="*/ 13740590 h 13740590"/>
              <a:gd name="connsiteX4" fmla="*/ 4134984 w 11807824"/>
              <a:gd name="connsiteY4" fmla="*/ 11354487 h 13740590"/>
              <a:gd name="connsiteX5" fmla="*/ 4997206 w 11807824"/>
              <a:gd name="connsiteY5" fmla="*/ 10997390 h 13740590"/>
              <a:gd name="connsiteX6" fmla="*/ 2074534 w 11807824"/>
              <a:gd name="connsiteY6" fmla="*/ 7462065 h 13740590"/>
              <a:gd name="connsiteX7" fmla="*/ 2457706 w 11807824"/>
              <a:gd name="connsiteY7" fmla="*/ 7620781 h 13740590"/>
              <a:gd name="connsiteX8" fmla="*/ 3990352 w 11807824"/>
              <a:gd name="connsiteY8" fmla="*/ 9153425 h 13740590"/>
              <a:gd name="connsiteX9" fmla="*/ 3990352 w 11807824"/>
              <a:gd name="connsiteY9" fmla="*/ 9919771 h 13740590"/>
              <a:gd name="connsiteX10" fmla="*/ 2457706 w 11807824"/>
              <a:gd name="connsiteY10" fmla="*/ 11452416 h 13740590"/>
              <a:gd name="connsiteX11" fmla="*/ 1691361 w 11807824"/>
              <a:gd name="connsiteY11" fmla="*/ 11452416 h 13740590"/>
              <a:gd name="connsiteX12" fmla="*/ 158715 w 11807824"/>
              <a:gd name="connsiteY12" fmla="*/ 9919771 h 13740590"/>
              <a:gd name="connsiteX13" fmla="*/ 158715 w 11807824"/>
              <a:gd name="connsiteY13" fmla="*/ 9153425 h 13740590"/>
              <a:gd name="connsiteX14" fmla="*/ 1691361 w 11807824"/>
              <a:gd name="connsiteY14" fmla="*/ 7620781 h 13740590"/>
              <a:gd name="connsiteX15" fmla="*/ 2074534 w 11807824"/>
              <a:gd name="connsiteY15" fmla="*/ 7462065 h 13740590"/>
              <a:gd name="connsiteX16" fmla="*/ 3700942 w 11807824"/>
              <a:gd name="connsiteY16" fmla="*/ 0 h 13740590"/>
              <a:gd name="connsiteX17" fmla="*/ 11807824 w 11807824"/>
              <a:gd name="connsiteY17" fmla="*/ 0 h 13740590"/>
              <a:gd name="connsiteX18" fmla="*/ 11807824 w 11807824"/>
              <a:gd name="connsiteY18" fmla="*/ 10253920 h 13740590"/>
              <a:gd name="connsiteX19" fmla="*/ 10174670 w 11807824"/>
              <a:gd name="connsiteY19" fmla="*/ 11886946 h 13740590"/>
              <a:gd name="connsiteX20" fmla="*/ 8450226 w 11807824"/>
              <a:gd name="connsiteY20" fmla="*/ 11886946 h 13740590"/>
              <a:gd name="connsiteX21" fmla="*/ 994427 w 11807824"/>
              <a:gd name="connsiteY21" fmla="*/ 4431151 h 13740590"/>
              <a:gd name="connsiteX22" fmla="*/ 994120 w 11807824"/>
              <a:gd name="connsiteY22" fmla="*/ 4430848 h 13740590"/>
              <a:gd name="connsiteX23" fmla="*/ 994427 w 11807824"/>
              <a:gd name="connsiteY23" fmla="*/ 2706515 h 1374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807824" h="13740590">
                <a:moveTo>
                  <a:pt x="4997206" y="10997390"/>
                </a:moveTo>
                <a:cubicBezTo>
                  <a:pt x="5309278" y="10997390"/>
                  <a:pt x="5621354" y="11116422"/>
                  <a:pt x="5859430" y="11354487"/>
                </a:cubicBezTo>
                <a:lnTo>
                  <a:pt x="8245530" y="13740590"/>
                </a:lnTo>
                <a:lnTo>
                  <a:pt x="1748695" y="13740590"/>
                </a:lnTo>
                <a:lnTo>
                  <a:pt x="4134984" y="11354487"/>
                </a:lnTo>
                <a:cubicBezTo>
                  <a:pt x="4373058" y="11116422"/>
                  <a:pt x="4685130" y="10997390"/>
                  <a:pt x="4997206" y="10997390"/>
                </a:cubicBezTo>
                <a:close/>
                <a:moveTo>
                  <a:pt x="2074534" y="7462065"/>
                </a:moveTo>
                <a:cubicBezTo>
                  <a:pt x="2213215" y="7462065"/>
                  <a:pt x="2351896" y="7514970"/>
                  <a:pt x="2457706" y="7620781"/>
                </a:cubicBezTo>
                <a:lnTo>
                  <a:pt x="3990352" y="9153425"/>
                </a:lnTo>
                <a:cubicBezTo>
                  <a:pt x="4201972" y="9365045"/>
                  <a:pt x="4201972" y="9708150"/>
                  <a:pt x="3990352" y="9919771"/>
                </a:cubicBezTo>
                <a:lnTo>
                  <a:pt x="2457706" y="11452416"/>
                </a:lnTo>
                <a:cubicBezTo>
                  <a:pt x="2246086" y="11664036"/>
                  <a:pt x="1902981" y="11664036"/>
                  <a:pt x="1691361" y="11452416"/>
                </a:cubicBezTo>
                <a:lnTo>
                  <a:pt x="158715" y="9919771"/>
                </a:lnTo>
                <a:cubicBezTo>
                  <a:pt x="-52905" y="9708150"/>
                  <a:pt x="-52905" y="9365045"/>
                  <a:pt x="158715" y="9153425"/>
                </a:cubicBezTo>
                <a:lnTo>
                  <a:pt x="1691361" y="7620781"/>
                </a:lnTo>
                <a:cubicBezTo>
                  <a:pt x="1797171" y="7514970"/>
                  <a:pt x="1935852" y="7462065"/>
                  <a:pt x="2074534" y="7462065"/>
                </a:cubicBezTo>
                <a:close/>
                <a:moveTo>
                  <a:pt x="3700942" y="0"/>
                </a:moveTo>
                <a:lnTo>
                  <a:pt x="11807824" y="0"/>
                </a:lnTo>
                <a:lnTo>
                  <a:pt x="11807824" y="10253920"/>
                </a:lnTo>
                <a:lnTo>
                  <a:pt x="10174670" y="11886946"/>
                </a:lnTo>
                <a:cubicBezTo>
                  <a:pt x="9698518" y="12363076"/>
                  <a:pt x="8926374" y="12363076"/>
                  <a:pt x="8450226" y="11886946"/>
                </a:cubicBezTo>
                <a:lnTo>
                  <a:pt x="994427" y="4431151"/>
                </a:lnTo>
                <a:cubicBezTo>
                  <a:pt x="994331" y="4431055"/>
                  <a:pt x="994216" y="4430943"/>
                  <a:pt x="994120" y="4430848"/>
                </a:cubicBezTo>
                <a:cubicBezTo>
                  <a:pt x="518047" y="3954600"/>
                  <a:pt x="518181" y="3182590"/>
                  <a:pt x="994427" y="2706515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8020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2547E944-7508-45B7-9703-C239233AB27F}"/>
              </a:ext>
            </a:extLst>
          </p:cNvPr>
          <p:cNvSpPr/>
          <p:nvPr userDrawn="1"/>
        </p:nvSpPr>
        <p:spPr>
          <a:xfrm>
            <a:off x="0" y="1588"/>
            <a:ext cx="4438650" cy="4389437"/>
          </a:xfrm>
          <a:custGeom>
            <a:avLst/>
            <a:gdLst>
              <a:gd name="connsiteX0" fmla="*/ 4439406 w 4439405"/>
              <a:gd name="connsiteY0" fmla="*/ 0 h 4389691"/>
              <a:gd name="connsiteX1" fmla="*/ 3024556 w 4439405"/>
              <a:gd name="connsiteY1" fmla="*/ 819043 h 4389691"/>
              <a:gd name="connsiteX2" fmla="*/ 1552754 w 4439405"/>
              <a:gd name="connsiteY2" fmla="*/ 2190465 h 4389691"/>
              <a:gd name="connsiteX3" fmla="*/ 11619 w 4439405"/>
              <a:gd name="connsiteY3" fmla="*/ 4389692 h 4389691"/>
              <a:gd name="connsiteX4" fmla="*/ 2667 w 4439405"/>
              <a:gd name="connsiteY4" fmla="*/ 1663991 h 4389691"/>
              <a:gd name="connsiteX5" fmla="*/ 0 w 4439405"/>
              <a:gd name="connsiteY5" fmla="*/ 0 h 438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9405" h="4389691">
                <a:moveTo>
                  <a:pt x="4439406" y="0"/>
                </a:moveTo>
                <a:cubicBezTo>
                  <a:pt x="4334835" y="383046"/>
                  <a:pt x="4028169" y="718472"/>
                  <a:pt x="3024556" y="819043"/>
                </a:cubicBezTo>
                <a:cubicBezTo>
                  <a:pt x="2103227" y="911043"/>
                  <a:pt x="2706843" y="2002275"/>
                  <a:pt x="1552754" y="2190465"/>
                </a:cubicBezTo>
                <a:cubicBezTo>
                  <a:pt x="19048" y="2440368"/>
                  <a:pt x="11619" y="4389692"/>
                  <a:pt x="11619" y="4389692"/>
                </a:cubicBezTo>
                <a:cubicBezTo>
                  <a:pt x="7048" y="4385120"/>
                  <a:pt x="4381" y="2137513"/>
                  <a:pt x="2667" y="1663991"/>
                </a:cubicBezTo>
                <a:cubicBezTo>
                  <a:pt x="0" y="930852"/>
                  <a:pt x="0" y="0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C069BF5-07A2-4423-A188-72856B007A3C}"/>
              </a:ext>
            </a:extLst>
          </p:cNvPr>
          <p:cNvSpPr/>
          <p:nvPr userDrawn="1"/>
        </p:nvSpPr>
        <p:spPr>
          <a:xfrm>
            <a:off x="13850938" y="754063"/>
            <a:ext cx="10529887" cy="12941300"/>
          </a:xfrm>
          <a:custGeom>
            <a:avLst/>
            <a:gdLst>
              <a:gd name="connsiteX0" fmla="*/ 1648959 w 10529674"/>
              <a:gd name="connsiteY0" fmla="*/ 12941433 h 12941432"/>
              <a:gd name="connsiteX1" fmla="*/ 2199432 w 10529674"/>
              <a:gd name="connsiteY1" fmla="*/ 7965840 h 12941432"/>
              <a:gd name="connsiteX2" fmla="*/ 6128365 w 10529674"/>
              <a:gd name="connsiteY2" fmla="*/ 2987199 h 12941432"/>
              <a:gd name="connsiteX3" fmla="*/ 10497673 w 10529674"/>
              <a:gd name="connsiteY3" fmla="*/ 153309 h 12941432"/>
              <a:gd name="connsiteX4" fmla="*/ 10522245 w 10529674"/>
              <a:gd name="connsiteY4" fmla="*/ 3405292 h 12941432"/>
              <a:gd name="connsiteX5" fmla="*/ 10529674 w 10529674"/>
              <a:gd name="connsiteY5" fmla="*/ 12941433 h 1294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29674" h="12941432">
                <a:moveTo>
                  <a:pt x="1648959" y="12941433"/>
                </a:moveTo>
                <a:cubicBezTo>
                  <a:pt x="-579601" y="12357055"/>
                  <a:pt x="-693886" y="8739931"/>
                  <a:pt x="2199432" y="7965840"/>
                </a:cubicBezTo>
                <a:cubicBezTo>
                  <a:pt x="6467982" y="6822989"/>
                  <a:pt x="5473319" y="5926613"/>
                  <a:pt x="6128365" y="2987199"/>
                </a:cubicBezTo>
                <a:cubicBezTo>
                  <a:pt x="7015598" y="-993733"/>
                  <a:pt x="10497673" y="153309"/>
                  <a:pt x="10497673" y="153309"/>
                </a:cubicBezTo>
                <a:cubicBezTo>
                  <a:pt x="10510245" y="170452"/>
                  <a:pt x="10517865" y="1633492"/>
                  <a:pt x="10522245" y="3405292"/>
                </a:cubicBezTo>
                <a:cubicBezTo>
                  <a:pt x="10529674" y="6148135"/>
                  <a:pt x="10529674" y="12941433"/>
                  <a:pt x="10529674" y="12941433"/>
                </a:cubicBezTo>
                <a:close/>
              </a:path>
            </a:pathLst>
          </a:custGeom>
          <a:gradFill>
            <a:gsLst>
              <a:gs pos="2400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35C19B41-E514-45DD-B1A2-45A8EA616DA8}"/>
              </a:ext>
            </a:extLst>
          </p:cNvPr>
          <p:cNvSpPr/>
          <p:nvPr userDrawn="1"/>
        </p:nvSpPr>
        <p:spPr>
          <a:xfrm>
            <a:off x="18138775" y="8667750"/>
            <a:ext cx="6242050" cy="5048250"/>
          </a:xfrm>
          <a:custGeom>
            <a:avLst/>
            <a:gdLst>
              <a:gd name="connsiteX0" fmla="*/ 0 w 6242252"/>
              <a:gd name="connsiteY0" fmla="*/ 5047593 h 5047592"/>
              <a:gd name="connsiteX1" fmla="*/ 3485696 w 6242252"/>
              <a:gd name="connsiteY1" fmla="*/ 3385506 h 5047592"/>
              <a:gd name="connsiteX2" fmla="*/ 6234061 w 6242252"/>
              <a:gd name="connsiteY2" fmla="*/ 0 h 5047592"/>
              <a:gd name="connsiteX3" fmla="*/ 6242253 w 6242252"/>
              <a:gd name="connsiteY3" fmla="*/ 5047593 h 504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2252" h="5047592">
                <a:moveTo>
                  <a:pt x="0" y="5047593"/>
                </a:moveTo>
                <a:cubicBezTo>
                  <a:pt x="202855" y="4254645"/>
                  <a:pt x="1535611" y="3076365"/>
                  <a:pt x="3485696" y="3385506"/>
                </a:cubicBezTo>
                <a:cubicBezTo>
                  <a:pt x="5245876" y="3664171"/>
                  <a:pt x="5766065" y="726091"/>
                  <a:pt x="6234061" y="0"/>
                </a:cubicBezTo>
                <a:cubicBezTo>
                  <a:pt x="6242253" y="2223989"/>
                  <a:pt x="6242253" y="5047593"/>
                  <a:pt x="6242253" y="5047593"/>
                </a:cubicBezTo>
                <a:close/>
              </a:path>
            </a:pathLst>
          </a:custGeom>
          <a:gradFill>
            <a:gsLst>
              <a:gs pos="800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C5F276D-DFA9-48B9-8BD6-B80372E60B97}"/>
              </a:ext>
            </a:extLst>
          </p:cNvPr>
          <p:cNvSpPr/>
          <p:nvPr userDrawn="1"/>
        </p:nvSpPr>
        <p:spPr>
          <a:xfrm>
            <a:off x="17133888" y="2195513"/>
            <a:ext cx="4787900" cy="9324975"/>
          </a:xfrm>
          <a:custGeom>
            <a:avLst/>
            <a:gdLst>
              <a:gd name="connsiteX0" fmla="*/ 4787023 w 4787022"/>
              <a:gd name="connsiteY0" fmla="*/ 7445104 h 9323760"/>
              <a:gd name="connsiteX1" fmla="*/ 0 w 4787022"/>
              <a:gd name="connsiteY1" fmla="*/ 9323761 h 9323760"/>
              <a:gd name="connsiteX2" fmla="*/ 0 w 4787022"/>
              <a:gd name="connsiteY2" fmla="*/ 0 h 9323760"/>
              <a:gd name="connsiteX3" fmla="*/ 4787023 w 4787022"/>
              <a:gd name="connsiteY3" fmla="*/ 1704753 h 9323760"/>
              <a:gd name="connsiteX4" fmla="*/ 4787023 w 4787022"/>
              <a:gd name="connsiteY4" fmla="*/ 7445104 h 932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7022" h="9323760">
                <a:moveTo>
                  <a:pt x="4787023" y="7445104"/>
                </a:moveTo>
                <a:lnTo>
                  <a:pt x="0" y="9323761"/>
                </a:lnTo>
                <a:lnTo>
                  <a:pt x="0" y="0"/>
                </a:lnTo>
                <a:lnTo>
                  <a:pt x="4787023" y="1704753"/>
                </a:lnTo>
                <a:lnTo>
                  <a:pt x="4787023" y="7445104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0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4602969" y="3439482"/>
            <a:ext cx="6838823" cy="6838822"/>
          </a:xfrm>
          <a:custGeom>
            <a:avLst/>
            <a:gdLst>
              <a:gd name="connsiteX0" fmla="*/ 3419411 w 6838823"/>
              <a:gd name="connsiteY0" fmla="*/ 0 h 6838822"/>
              <a:gd name="connsiteX1" fmla="*/ 6838823 w 6838823"/>
              <a:gd name="connsiteY1" fmla="*/ 3419411 h 6838822"/>
              <a:gd name="connsiteX2" fmla="*/ 3419411 w 6838823"/>
              <a:gd name="connsiteY2" fmla="*/ 6838822 h 6838822"/>
              <a:gd name="connsiteX3" fmla="*/ 0 w 6838823"/>
              <a:gd name="connsiteY3" fmla="*/ 3419411 h 6838822"/>
              <a:gd name="connsiteX4" fmla="*/ 3419411 w 6838823"/>
              <a:gd name="connsiteY4" fmla="*/ 0 h 683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8823" h="6838822">
                <a:moveTo>
                  <a:pt x="3419411" y="0"/>
                </a:moveTo>
                <a:cubicBezTo>
                  <a:pt x="5307899" y="0"/>
                  <a:pt x="6838823" y="1530923"/>
                  <a:pt x="6838823" y="3419411"/>
                </a:cubicBezTo>
                <a:cubicBezTo>
                  <a:pt x="6838823" y="5307899"/>
                  <a:pt x="5307899" y="6838822"/>
                  <a:pt x="3419411" y="6838822"/>
                </a:cubicBezTo>
                <a:cubicBezTo>
                  <a:pt x="1530923" y="6838822"/>
                  <a:pt x="0" y="5307900"/>
                  <a:pt x="0" y="3419411"/>
                </a:cubicBezTo>
                <a:cubicBezTo>
                  <a:pt x="0" y="1530923"/>
                  <a:pt x="1530923" y="0"/>
                  <a:pt x="3419411" y="0"/>
                </a:cubicBez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469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2553A14C-C7AD-4633-BF79-139BC9EE8F5D}"/>
              </a:ext>
            </a:extLst>
          </p:cNvPr>
          <p:cNvSpPr/>
          <p:nvPr userDrawn="1"/>
        </p:nvSpPr>
        <p:spPr>
          <a:xfrm>
            <a:off x="-79375" y="1588"/>
            <a:ext cx="13638213" cy="13485812"/>
          </a:xfrm>
          <a:custGeom>
            <a:avLst/>
            <a:gdLst>
              <a:gd name="connsiteX0" fmla="*/ 13476080 w 13476080"/>
              <a:gd name="connsiteY0" fmla="*/ 0 h 13325243"/>
              <a:gd name="connsiteX1" fmla="*/ 9181233 w 13476080"/>
              <a:gd name="connsiteY1" fmla="*/ 2485378 h 13325243"/>
              <a:gd name="connsiteX2" fmla="*/ 4713267 w 13476080"/>
              <a:gd name="connsiteY2" fmla="*/ 6648624 h 13325243"/>
              <a:gd name="connsiteX3" fmla="*/ 35233 w 13476080"/>
              <a:gd name="connsiteY3" fmla="*/ 13325243 h 13325243"/>
              <a:gd name="connsiteX4" fmla="*/ 8189 w 13476080"/>
              <a:gd name="connsiteY4" fmla="*/ 5051316 h 13325243"/>
              <a:gd name="connsiteX5" fmla="*/ 0 w 13476080"/>
              <a:gd name="connsiteY5" fmla="*/ 0 h 133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6080" h="13325243">
                <a:moveTo>
                  <a:pt x="13476080" y="0"/>
                </a:moveTo>
                <a:cubicBezTo>
                  <a:pt x="13158980" y="1162890"/>
                  <a:pt x="12226916" y="2180848"/>
                  <a:pt x="9181233" y="2485378"/>
                </a:cubicBezTo>
                <a:cubicBezTo>
                  <a:pt x="6384279" y="2765150"/>
                  <a:pt x="8216602" y="6077463"/>
                  <a:pt x="4713267" y="6648624"/>
                </a:cubicBezTo>
                <a:cubicBezTo>
                  <a:pt x="58849" y="7408521"/>
                  <a:pt x="35233" y="13325243"/>
                  <a:pt x="35233" y="13325243"/>
                </a:cubicBezTo>
                <a:cubicBezTo>
                  <a:pt x="21521" y="13311340"/>
                  <a:pt x="13141" y="6488074"/>
                  <a:pt x="8189" y="5051316"/>
                </a:cubicBezTo>
                <a:cubicBezTo>
                  <a:pt x="0" y="2825903"/>
                  <a:pt x="0" y="0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86BF6F40-7432-4F38-A649-833B92712A55}"/>
              </a:ext>
            </a:extLst>
          </p:cNvPr>
          <p:cNvSpPr/>
          <p:nvPr userDrawn="1"/>
        </p:nvSpPr>
        <p:spPr>
          <a:xfrm>
            <a:off x="0" y="1588"/>
            <a:ext cx="6242050" cy="5046662"/>
          </a:xfrm>
          <a:custGeom>
            <a:avLst/>
            <a:gdLst>
              <a:gd name="connsiteX0" fmla="*/ 6241441 w 6241440"/>
              <a:gd name="connsiteY0" fmla="*/ 0 h 5046935"/>
              <a:gd name="connsiteX1" fmla="*/ 2756198 w 6241440"/>
              <a:gd name="connsiteY1" fmla="*/ 1661870 h 5046935"/>
              <a:gd name="connsiteX2" fmla="*/ 8189 w 6241440"/>
              <a:gd name="connsiteY2" fmla="*/ 5046936 h 5046935"/>
              <a:gd name="connsiteX3" fmla="*/ 0 w 6241440"/>
              <a:gd name="connsiteY3" fmla="*/ 0 h 504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1440" h="5046935">
                <a:moveTo>
                  <a:pt x="6241441" y="0"/>
                </a:moveTo>
                <a:cubicBezTo>
                  <a:pt x="6038611" y="792845"/>
                  <a:pt x="4706030" y="1970971"/>
                  <a:pt x="2756198" y="1661870"/>
                </a:cubicBezTo>
                <a:cubicBezTo>
                  <a:pt x="996246" y="1383241"/>
                  <a:pt x="476126" y="4320939"/>
                  <a:pt x="8189" y="5046936"/>
                </a:cubicBezTo>
                <a:cubicBezTo>
                  <a:pt x="0" y="2823427"/>
                  <a:pt x="0" y="0"/>
                  <a:pt x="0" y="0"/>
                </a:cubicBezTo>
                <a:close/>
              </a:path>
            </a:pathLst>
          </a:custGeom>
          <a:solidFill>
            <a:srgbClr val="FBB040"/>
          </a:soli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977174" y="1261860"/>
            <a:ext cx="8145553" cy="11059240"/>
          </a:xfrm>
          <a:custGeom>
            <a:avLst/>
            <a:gdLst>
              <a:gd name="connsiteX0" fmla="*/ 8145553 w 8145553"/>
              <a:gd name="connsiteY0" fmla="*/ 0 h 11059240"/>
              <a:gd name="connsiteX1" fmla="*/ 8145553 w 8145553"/>
              <a:gd name="connsiteY1" fmla="*/ 11059240 h 11059240"/>
              <a:gd name="connsiteX2" fmla="*/ 0 w 8145553"/>
              <a:gd name="connsiteY2" fmla="*/ 9037291 h 11059240"/>
              <a:gd name="connsiteX3" fmla="*/ 0 w 8145553"/>
              <a:gd name="connsiteY3" fmla="*/ 2228361 h 1105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5553" h="11059240">
                <a:moveTo>
                  <a:pt x="8145553" y="0"/>
                </a:moveTo>
                <a:lnTo>
                  <a:pt x="8145553" y="11059240"/>
                </a:lnTo>
                <a:lnTo>
                  <a:pt x="0" y="9037291"/>
                </a:lnTo>
                <a:lnTo>
                  <a:pt x="0" y="2228361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92364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B701F1DA-05C1-48D1-85B7-67DE3ADC473F}"/>
              </a:ext>
            </a:extLst>
          </p:cNvPr>
          <p:cNvSpPr/>
          <p:nvPr userDrawn="1"/>
        </p:nvSpPr>
        <p:spPr>
          <a:xfrm>
            <a:off x="1512888" y="7086600"/>
            <a:ext cx="22864762" cy="3214688"/>
          </a:xfrm>
          <a:custGeom>
            <a:avLst/>
            <a:gdLst>
              <a:gd name="connsiteX0" fmla="*/ 22864078 w 22864078"/>
              <a:gd name="connsiteY0" fmla="*/ 0 h 3215463"/>
              <a:gd name="connsiteX1" fmla="*/ 22864078 w 22864078"/>
              <a:gd name="connsiteY1" fmla="*/ 3215463 h 3215463"/>
              <a:gd name="connsiteX2" fmla="*/ 7810000 w 22864078"/>
              <a:gd name="connsiteY2" fmla="*/ 2415738 h 3215463"/>
              <a:gd name="connsiteX3" fmla="*/ 0 w 22864078"/>
              <a:gd name="connsiteY3" fmla="*/ 2001003 h 3215463"/>
              <a:gd name="connsiteX4" fmla="*/ 6809727 w 22864078"/>
              <a:gd name="connsiteY4" fmla="*/ 1404922 h 321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4078" h="3215463">
                <a:moveTo>
                  <a:pt x="22864078" y="0"/>
                </a:moveTo>
                <a:lnTo>
                  <a:pt x="22864078" y="3215463"/>
                </a:lnTo>
                <a:lnTo>
                  <a:pt x="7810000" y="2415738"/>
                </a:lnTo>
                <a:lnTo>
                  <a:pt x="0" y="2001003"/>
                </a:lnTo>
                <a:lnTo>
                  <a:pt x="6809727" y="1404922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0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8D42827-D148-4238-9217-64AE8275B7B4}"/>
              </a:ext>
            </a:extLst>
          </p:cNvPr>
          <p:cNvSpPr/>
          <p:nvPr userDrawn="1"/>
        </p:nvSpPr>
        <p:spPr>
          <a:xfrm rot="10800000">
            <a:off x="22225" y="12650788"/>
            <a:ext cx="20056475" cy="1065212"/>
          </a:xfrm>
          <a:custGeom>
            <a:avLst/>
            <a:gdLst>
              <a:gd name="connsiteX0" fmla="*/ 20055572 w 20055572"/>
              <a:gd name="connsiteY0" fmla="*/ 1065319 h 1065319"/>
              <a:gd name="connsiteX1" fmla="*/ 5029372 w 20055572"/>
              <a:gd name="connsiteY1" fmla="*/ 267075 h 1065319"/>
              <a:gd name="connsiteX2" fmla="*/ 0 w 20055572"/>
              <a:gd name="connsiteY2" fmla="*/ 0 h 1065319"/>
              <a:gd name="connsiteX3" fmla="*/ 20055572 w 20055572"/>
              <a:gd name="connsiteY3" fmla="*/ 0 h 106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5572" h="1065319">
                <a:moveTo>
                  <a:pt x="20055572" y="1065319"/>
                </a:moveTo>
                <a:lnTo>
                  <a:pt x="5029372" y="267075"/>
                </a:lnTo>
                <a:lnTo>
                  <a:pt x="0" y="0"/>
                </a:lnTo>
                <a:lnTo>
                  <a:pt x="20055572" y="0"/>
                </a:lnTo>
                <a:close/>
              </a:path>
            </a:pathLst>
          </a:custGeom>
          <a:solidFill>
            <a:schemeClr val="tx2"/>
          </a:soli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7650" cy="9396068"/>
          </a:xfrm>
          <a:custGeom>
            <a:avLst/>
            <a:gdLst>
              <a:gd name="connsiteX0" fmla="*/ 0 w 24377650"/>
              <a:gd name="connsiteY0" fmla="*/ 0 h 9396068"/>
              <a:gd name="connsiteX1" fmla="*/ 24377650 w 24377650"/>
              <a:gd name="connsiteY1" fmla="*/ 0 h 9396068"/>
              <a:gd name="connsiteX2" fmla="*/ 24377650 w 24377650"/>
              <a:gd name="connsiteY2" fmla="*/ 7262576 h 9396068"/>
              <a:gd name="connsiteX3" fmla="*/ 8323298 w 24377650"/>
              <a:gd name="connsiteY3" fmla="*/ 8667498 h 9396068"/>
              <a:gd name="connsiteX4" fmla="*/ 0 w 24377650"/>
              <a:gd name="connsiteY4" fmla="*/ 9396068 h 939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77650" h="9396068">
                <a:moveTo>
                  <a:pt x="0" y="0"/>
                </a:moveTo>
                <a:lnTo>
                  <a:pt x="24377650" y="0"/>
                </a:lnTo>
                <a:lnTo>
                  <a:pt x="24377650" y="7262576"/>
                </a:lnTo>
                <a:lnTo>
                  <a:pt x="8323298" y="8667498"/>
                </a:lnTo>
                <a:lnTo>
                  <a:pt x="0" y="9396068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5540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5E641627-DDE4-4FDE-91B5-3C146C54808A}"/>
              </a:ext>
            </a:extLst>
          </p:cNvPr>
          <p:cNvSpPr/>
          <p:nvPr userDrawn="1"/>
        </p:nvSpPr>
        <p:spPr>
          <a:xfrm rot="16200000">
            <a:off x="4037013" y="-4037013"/>
            <a:ext cx="13716000" cy="21790025"/>
          </a:xfrm>
          <a:custGeom>
            <a:avLst/>
            <a:gdLst>
              <a:gd name="connsiteX0" fmla="*/ 13716000 w 13716000"/>
              <a:gd name="connsiteY0" fmla="*/ 0 h 21790024"/>
              <a:gd name="connsiteX1" fmla="*/ 13716000 w 13716000"/>
              <a:gd name="connsiteY1" fmla="*/ 21790024 h 21790024"/>
              <a:gd name="connsiteX2" fmla="*/ 0 w 13716000"/>
              <a:gd name="connsiteY2" fmla="*/ 15720292 h 21790024"/>
              <a:gd name="connsiteX3" fmla="*/ 0 w 13716000"/>
              <a:gd name="connsiteY3" fmla="*/ 0 h 2179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0" h="21790024">
                <a:moveTo>
                  <a:pt x="13716000" y="0"/>
                </a:moveTo>
                <a:lnTo>
                  <a:pt x="13716000" y="21790024"/>
                </a:lnTo>
                <a:lnTo>
                  <a:pt x="0" y="1572029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0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1228C47-C112-40F5-844B-0F153F2E49F3}"/>
              </a:ext>
            </a:extLst>
          </p:cNvPr>
          <p:cNvSpPr/>
          <p:nvPr userDrawn="1"/>
        </p:nvSpPr>
        <p:spPr>
          <a:xfrm>
            <a:off x="15886113" y="6350"/>
            <a:ext cx="8494712" cy="4587875"/>
          </a:xfrm>
          <a:custGeom>
            <a:avLst/>
            <a:gdLst>
              <a:gd name="connsiteX0" fmla="*/ 8494812 w 8494812"/>
              <a:gd name="connsiteY0" fmla="*/ 0 h 4587595"/>
              <a:gd name="connsiteX1" fmla="*/ 8494812 w 8494812"/>
              <a:gd name="connsiteY1" fmla="*/ 4587595 h 4587595"/>
              <a:gd name="connsiteX2" fmla="*/ 92952 w 8494812"/>
              <a:gd name="connsiteY2" fmla="*/ 2612558 h 4587595"/>
              <a:gd name="connsiteX3" fmla="*/ 0 w 8494812"/>
              <a:gd name="connsiteY3" fmla="*/ 0 h 4587595"/>
              <a:gd name="connsiteX4" fmla="*/ 8494812 w 8494812"/>
              <a:gd name="connsiteY4" fmla="*/ 0 h 45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4812" h="4587595">
                <a:moveTo>
                  <a:pt x="8494812" y="0"/>
                </a:moveTo>
                <a:lnTo>
                  <a:pt x="8494812" y="4587595"/>
                </a:lnTo>
                <a:lnTo>
                  <a:pt x="92952" y="2612558"/>
                </a:lnTo>
                <a:lnTo>
                  <a:pt x="0" y="0"/>
                </a:lnTo>
                <a:lnTo>
                  <a:pt x="8494812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6DE26C1B-B5E0-4763-B6CD-82350F0613A5}"/>
              </a:ext>
            </a:extLst>
          </p:cNvPr>
          <p:cNvSpPr/>
          <p:nvPr userDrawn="1"/>
        </p:nvSpPr>
        <p:spPr>
          <a:xfrm rot="10800000">
            <a:off x="0" y="13182600"/>
            <a:ext cx="10042525" cy="533400"/>
          </a:xfrm>
          <a:custGeom>
            <a:avLst/>
            <a:gdLst>
              <a:gd name="connsiteX0" fmla="*/ 15648872 w 15648871"/>
              <a:gd name="connsiteY0" fmla="*/ 0 h 831233"/>
              <a:gd name="connsiteX1" fmla="*/ 15648872 w 15648871"/>
              <a:gd name="connsiteY1" fmla="*/ 831234 h 831233"/>
              <a:gd name="connsiteX2" fmla="*/ 0 w 15648871"/>
              <a:gd name="connsiteY2" fmla="*/ 0 h 831233"/>
              <a:gd name="connsiteX3" fmla="*/ 15648872 w 15648871"/>
              <a:gd name="connsiteY3" fmla="*/ 0 h 83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8871" h="831233">
                <a:moveTo>
                  <a:pt x="15648872" y="0"/>
                </a:moveTo>
                <a:lnTo>
                  <a:pt x="15648872" y="831234"/>
                </a:lnTo>
                <a:lnTo>
                  <a:pt x="0" y="0"/>
                </a:lnTo>
                <a:lnTo>
                  <a:pt x="15648872" y="0"/>
                </a:ln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E02B0C17-E959-445F-A2A1-65589940E309}"/>
              </a:ext>
            </a:extLst>
          </p:cNvPr>
          <p:cNvSpPr/>
          <p:nvPr userDrawn="1"/>
        </p:nvSpPr>
        <p:spPr>
          <a:xfrm rot="13408948">
            <a:off x="2255838" y="-1079500"/>
            <a:ext cx="3917950" cy="2813050"/>
          </a:xfrm>
          <a:custGeom>
            <a:avLst/>
            <a:gdLst>
              <a:gd name="connsiteX0" fmla="*/ 3918034 w 3918034"/>
              <a:gd name="connsiteY0" fmla="*/ 0 h 2814186"/>
              <a:gd name="connsiteX1" fmla="*/ 950682 w 3918034"/>
              <a:gd name="connsiteY1" fmla="*/ 2814186 h 2814186"/>
              <a:gd name="connsiteX2" fmla="*/ 92951 w 3918034"/>
              <a:gd name="connsiteY2" fmla="*/ 2612558 h 2814186"/>
              <a:gd name="connsiteX3" fmla="*/ 0 w 3918034"/>
              <a:gd name="connsiteY3" fmla="*/ 0 h 28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034" h="2814186">
                <a:moveTo>
                  <a:pt x="3918034" y="0"/>
                </a:moveTo>
                <a:lnTo>
                  <a:pt x="950682" y="2814186"/>
                </a:lnTo>
                <a:lnTo>
                  <a:pt x="92951" y="26125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12807539" y="1215499"/>
            <a:ext cx="11570109" cy="10008348"/>
          </a:xfrm>
          <a:custGeom>
            <a:avLst/>
            <a:gdLst>
              <a:gd name="connsiteX0" fmla="*/ 0 w 11570109"/>
              <a:gd name="connsiteY0" fmla="*/ 0 h 10008348"/>
              <a:gd name="connsiteX1" fmla="*/ 11570109 w 11570109"/>
              <a:gd name="connsiteY1" fmla="*/ 2719802 h 10008348"/>
              <a:gd name="connsiteX2" fmla="*/ 11570109 w 11570109"/>
              <a:gd name="connsiteY2" fmla="*/ 10008348 h 10008348"/>
              <a:gd name="connsiteX3" fmla="*/ 0 w 11570109"/>
              <a:gd name="connsiteY3" fmla="*/ 8911254 h 1000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70109" h="10008348">
                <a:moveTo>
                  <a:pt x="0" y="0"/>
                </a:moveTo>
                <a:lnTo>
                  <a:pt x="11570109" y="2719802"/>
                </a:lnTo>
                <a:lnTo>
                  <a:pt x="11570109" y="10008348"/>
                </a:lnTo>
                <a:lnTo>
                  <a:pt x="0" y="8911254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631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4214982" y="1816201"/>
            <a:ext cx="7869252" cy="10083599"/>
          </a:xfrm>
          <a:custGeom>
            <a:avLst/>
            <a:gdLst>
              <a:gd name="connsiteX0" fmla="*/ 0 w 7869252"/>
              <a:gd name="connsiteY0" fmla="*/ 0 h 10565997"/>
              <a:gd name="connsiteX1" fmla="*/ 7869252 w 7869252"/>
              <a:gd name="connsiteY1" fmla="*/ 0 h 10565997"/>
              <a:gd name="connsiteX2" fmla="*/ 7869252 w 7869252"/>
              <a:gd name="connsiteY2" fmla="*/ 10565997 h 10565997"/>
              <a:gd name="connsiteX3" fmla="*/ 0 w 7869252"/>
              <a:gd name="connsiteY3" fmla="*/ 10565997 h 105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9252" h="10565997">
                <a:moveTo>
                  <a:pt x="0" y="0"/>
                </a:moveTo>
                <a:lnTo>
                  <a:pt x="7869252" y="0"/>
                </a:lnTo>
                <a:lnTo>
                  <a:pt x="7869252" y="10565997"/>
                </a:lnTo>
                <a:lnTo>
                  <a:pt x="0" y="10565997"/>
                </a:lnTo>
                <a:close/>
              </a:path>
            </a:pathLst>
          </a:custGeom>
          <a:pattFill prst="pct10">
            <a:fgClr>
              <a:srgbClr val="00206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5403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88" r:id="rId9"/>
    <p:sldLayoutId id="2147484489" r:id="rId10"/>
    <p:sldLayoutId id="2147484499" r:id="rId11"/>
    <p:sldLayoutId id="2147484500" r:id="rId12"/>
    <p:sldLayoutId id="2147484501" r:id="rId13"/>
    <p:sldLayoutId id="2147484502" r:id="rId14"/>
    <p:sldLayoutId id="2147484503" r:id="rId15"/>
    <p:sldLayoutId id="2147484504" r:id="rId16"/>
    <p:sldLayoutId id="2147484505" r:id="rId17"/>
    <p:sldLayoutId id="2147484490" r:id="rId18"/>
    <p:sldLayoutId id="2147484506" r:id="rId19"/>
    <p:sldLayoutId id="2147484507" r:id="rId20"/>
    <p:sldLayoutId id="2147484508" r:id="rId21"/>
    <p:sldLayoutId id="2147484509" r:id="rId22"/>
    <p:sldLayoutId id="2147484510" r:id="rId23"/>
    <p:sldLayoutId id="2147484511" r:id="rId24"/>
    <p:sldLayoutId id="2147484512" r:id="rId25"/>
    <p:sldLayoutId id="2147484491" r:id="rId26"/>
    <p:sldLayoutId id="2147484513" r:id="rId27"/>
    <p:sldLayoutId id="2147484514" r:id="rId28"/>
    <p:sldLayoutId id="2147484515" r:id="rId29"/>
    <p:sldLayoutId id="2147484516" r:id="rId30"/>
    <p:sldLayoutId id="2147484492" r:id="rId31"/>
    <p:sldLayoutId id="2147484517" r:id="rId32"/>
  </p:sldLayoutIdLst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dlewithcarestl.org/law-enforcement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Placeholder 4">
            <a:extLst>
              <a:ext uri="{FF2B5EF4-FFF2-40B4-BE49-F238E27FC236}">
                <a16:creationId xmlns:a16="http://schemas.microsoft.com/office/drawing/2014/main" id="{481FD903-5CFE-4E7C-8152-DC96C49AED9E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243713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82D7BD5-50AA-4A6E-A6E9-FDE20E713C34}"/>
              </a:ext>
            </a:extLst>
          </p:cNvPr>
          <p:cNvSpPr/>
          <p:nvPr/>
        </p:nvSpPr>
        <p:spPr>
          <a:xfrm>
            <a:off x="-3175" y="0"/>
            <a:ext cx="24377650" cy="13716000"/>
          </a:xfrm>
          <a:prstGeom prst="rect">
            <a:avLst/>
          </a:prstGeom>
          <a:solidFill>
            <a:srgbClr val="00254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63C5E-5156-40F6-B806-327385A58375}"/>
              </a:ext>
            </a:extLst>
          </p:cNvPr>
          <p:cNvSpPr txBox="1"/>
          <p:nvPr/>
        </p:nvSpPr>
        <p:spPr>
          <a:xfrm>
            <a:off x="21299488" y="10795000"/>
            <a:ext cx="1841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pic>
        <p:nvPicPr>
          <p:cNvPr id="28677" name="Group 22">
            <a:extLst>
              <a:ext uri="{FF2B5EF4-FFF2-40B4-BE49-F238E27FC236}">
                <a16:creationId xmlns:a16="http://schemas.microsoft.com/office/drawing/2014/main" id="{848AA2DE-D36A-47F5-A898-8788F9A81F1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104521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Group 17">
            <a:extLst>
              <a:ext uri="{FF2B5EF4-FFF2-40B4-BE49-F238E27FC236}">
                <a16:creationId xmlns:a16="http://schemas.microsoft.com/office/drawing/2014/main" id="{F70A9146-145D-4D7C-BD07-5360FA97C32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200" y="7594600"/>
            <a:ext cx="104648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30">
            <a:extLst>
              <a:ext uri="{FF2B5EF4-FFF2-40B4-BE49-F238E27FC236}">
                <a16:creationId xmlns:a16="http://schemas.microsoft.com/office/drawing/2014/main" id="{113C8455-F2DA-4408-81CE-027ABB5E0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64400" y="12288837"/>
            <a:ext cx="490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ID" altLang="en-US" sz="2400" b="1" dirty="0">
                <a:solidFill>
                  <a:schemeClr val="bg1"/>
                </a:solidFill>
                <a:latin typeface="Raleway" pitchFamily="34" charset="0"/>
              </a:rPr>
              <a:t>Law Enforcement – Roll Call</a:t>
            </a:r>
            <a:endParaRPr lang="en-US" altLang="en-US" sz="2400" b="1" dirty="0">
              <a:solidFill>
                <a:schemeClr val="bg1"/>
              </a:solidFill>
              <a:latin typeface="Raleway" pitchFamily="34" charset="0"/>
            </a:endParaRPr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A58BEDA3-09A0-4686-A1FE-6008E198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4187825"/>
            <a:ext cx="194468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1">
            <a:extLst>
              <a:ext uri="{FF2B5EF4-FFF2-40B4-BE49-F238E27FC236}">
                <a16:creationId xmlns:a16="http://schemas.microsoft.com/office/drawing/2014/main" id="{8162AC8A-4CEC-45C1-A1FD-F3A06E046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425" y="7848600"/>
            <a:ext cx="115824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800">
                <a:solidFill>
                  <a:schemeClr val="bg1"/>
                </a:solidFill>
              </a:rPr>
              <a:t>A regional trauma informed response to children's exposure to violence.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7"/>
    </mc:Choice>
    <mc:Fallback xmlns="">
      <p:transition spd="slow" advTm="96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23">
            <a:extLst>
              <a:ext uri="{FF2B5EF4-FFF2-40B4-BE49-F238E27FC236}">
                <a16:creationId xmlns:a16="http://schemas.microsoft.com/office/drawing/2014/main" id="{77C27F5C-428D-4498-A2FB-F32C3994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76200"/>
            <a:ext cx="3471863" cy="363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DA4475-11CC-4972-B2D0-4417DC348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3828"/>
            <a:ext cx="12192000" cy="7265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D74B68-4B87-4172-AD3B-903A54D82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3783828"/>
            <a:ext cx="12192000" cy="726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568448-D5CE-4E47-93AC-122DD54235F2}"/>
              </a:ext>
            </a:extLst>
          </p:cNvPr>
          <p:cNvSpPr txBox="1"/>
          <p:nvPr/>
        </p:nvSpPr>
        <p:spPr>
          <a:xfrm>
            <a:off x="5559425" y="1170563"/>
            <a:ext cx="14859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ECA"/>
                </a:solidFill>
              </a:rPr>
              <a:t>3x5 Community Index Card</a:t>
            </a:r>
          </a:p>
          <a:p>
            <a:pPr algn="ctr"/>
            <a:r>
              <a:rPr lang="en-US" sz="4400" b="1" i="1" dirty="0">
                <a:solidFill>
                  <a:srgbClr val="007ECA"/>
                </a:solidFill>
              </a:rPr>
              <a:t>(fits in your shirt pocket)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D46781-CC6A-4BD3-8275-BFBB43D3FEB9}"/>
              </a:ext>
            </a:extLst>
          </p:cNvPr>
          <p:cNvSpPr txBox="1"/>
          <p:nvPr/>
        </p:nvSpPr>
        <p:spPr>
          <a:xfrm>
            <a:off x="1444625" y="11049000"/>
            <a:ext cx="21412200" cy="914400"/>
          </a:xfrm>
          <a:prstGeom prst="rect">
            <a:avLst/>
          </a:prstGeom>
          <a:solidFill>
            <a:srgbClr val="FFBF0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9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8"/>
    </mc:Choice>
    <mc:Fallback>
      <p:transition spd="slow" advTm="1167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A81B50-73B2-4D76-8F52-2EDF0B7B45E3}"/>
              </a:ext>
            </a:extLst>
          </p:cNvPr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00254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B1B63-53C3-45BB-932D-A256740D9AEB}"/>
              </a:ext>
            </a:extLst>
          </p:cNvPr>
          <p:cNvSpPr txBox="1"/>
          <p:nvPr/>
        </p:nvSpPr>
        <p:spPr>
          <a:xfrm>
            <a:off x="21299488" y="10795000"/>
            <a:ext cx="1841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pic>
        <p:nvPicPr>
          <p:cNvPr id="47108" name="Group 8">
            <a:extLst>
              <a:ext uri="{FF2B5EF4-FFF2-40B4-BE49-F238E27FC236}">
                <a16:creationId xmlns:a16="http://schemas.microsoft.com/office/drawing/2014/main" id="{0770BB2F-87E1-4FAD-8AD0-66A8C2ED36B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521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9" name="Group 27">
            <a:extLst>
              <a:ext uri="{FF2B5EF4-FFF2-40B4-BE49-F238E27FC236}">
                <a16:creationId xmlns:a16="http://schemas.microsoft.com/office/drawing/2014/main" id="{AC31D49E-FF0A-47C2-8438-85EF2519D855}"/>
              </a:ext>
            </a:extLst>
          </p:cNvPr>
          <p:cNvGrpSpPr>
            <a:grpSpLocks/>
          </p:cNvGrpSpPr>
          <p:nvPr/>
        </p:nvGrpSpPr>
        <p:grpSpPr bwMode="auto">
          <a:xfrm>
            <a:off x="10207625" y="485964"/>
            <a:ext cx="12420600" cy="6842333"/>
            <a:chOff x="10475138" y="487699"/>
            <a:chExt cx="12421915" cy="6840128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696D5D7-BC39-445F-BE09-6CB8B56B1DD1}"/>
                </a:ext>
              </a:extLst>
            </p:cNvPr>
            <p:cNvSpPr/>
            <p:nvPr/>
          </p:nvSpPr>
          <p:spPr>
            <a:xfrm>
              <a:off x="19901125" y="5313542"/>
              <a:ext cx="1673403" cy="1528269"/>
            </a:xfrm>
            <a:custGeom>
              <a:avLst/>
              <a:gdLst>
                <a:gd name="connsiteX0" fmla="*/ 1477898 w 1574482"/>
                <a:gd name="connsiteY0" fmla="*/ 1245870 h 1439037"/>
                <a:gd name="connsiteX1" fmla="*/ 1574482 w 1574482"/>
                <a:gd name="connsiteY1" fmla="*/ 1342453 h 1439037"/>
                <a:gd name="connsiteX2" fmla="*/ 1477898 w 1574482"/>
                <a:gd name="connsiteY2" fmla="*/ 1439037 h 1439037"/>
                <a:gd name="connsiteX3" fmla="*/ 1381314 w 1574482"/>
                <a:gd name="connsiteY3" fmla="*/ 1342453 h 1439037"/>
                <a:gd name="connsiteX4" fmla="*/ 1477898 w 1574482"/>
                <a:gd name="connsiteY4" fmla="*/ 1245870 h 1439037"/>
                <a:gd name="connsiteX5" fmla="*/ 1017460 w 1574482"/>
                <a:gd name="connsiteY5" fmla="*/ 1245870 h 1439037"/>
                <a:gd name="connsiteX6" fmla="*/ 1114044 w 1574482"/>
                <a:gd name="connsiteY6" fmla="*/ 1342453 h 1439037"/>
                <a:gd name="connsiteX7" fmla="*/ 1017460 w 1574482"/>
                <a:gd name="connsiteY7" fmla="*/ 1439037 h 1439037"/>
                <a:gd name="connsiteX8" fmla="*/ 920877 w 1574482"/>
                <a:gd name="connsiteY8" fmla="*/ 1342453 h 1439037"/>
                <a:gd name="connsiteX9" fmla="*/ 1017460 w 1574482"/>
                <a:gd name="connsiteY9" fmla="*/ 1245870 h 1439037"/>
                <a:gd name="connsiteX10" fmla="*/ 557021 w 1574482"/>
                <a:gd name="connsiteY10" fmla="*/ 1245870 h 1439037"/>
                <a:gd name="connsiteX11" fmla="*/ 653605 w 1574482"/>
                <a:gd name="connsiteY11" fmla="*/ 1342453 h 1439037"/>
                <a:gd name="connsiteX12" fmla="*/ 557021 w 1574482"/>
                <a:gd name="connsiteY12" fmla="*/ 1439037 h 1439037"/>
                <a:gd name="connsiteX13" fmla="*/ 460438 w 1574482"/>
                <a:gd name="connsiteY13" fmla="*/ 1342453 h 1439037"/>
                <a:gd name="connsiteX14" fmla="*/ 557021 w 1574482"/>
                <a:gd name="connsiteY14" fmla="*/ 1245870 h 1439037"/>
                <a:gd name="connsiteX15" fmla="*/ 96584 w 1574482"/>
                <a:gd name="connsiteY15" fmla="*/ 1245870 h 1439037"/>
                <a:gd name="connsiteX16" fmla="*/ 193167 w 1574482"/>
                <a:gd name="connsiteY16" fmla="*/ 1342453 h 1439037"/>
                <a:gd name="connsiteX17" fmla="*/ 96584 w 1574482"/>
                <a:gd name="connsiteY17" fmla="*/ 1439037 h 1439037"/>
                <a:gd name="connsiteX18" fmla="*/ 0 w 1574482"/>
                <a:gd name="connsiteY18" fmla="*/ 1342453 h 1439037"/>
                <a:gd name="connsiteX19" fmla="*/ 96584 w 1574482"/>
                <a:gd name="connsiteY19" fmla="*/ 1245870 h 1439037"/>
                <a:gd name="connsiteX20" fmla="*/ 1477898 w 1574482"/>
                <a:gd name="connsiteY20" fmla="*/ 830580 h 1439037"/>
                <a:gd name="connsiteX21" fmla="*/ 1574482 w 1574482"/>
                <a:gd name="connsiteY21" fmla="*/ 927164 h 1439037"/>
                <a:gd name="connsiteX22" fmla="*/ 1477898 w 1574482"/>
                <a:gd name="connsiteY22" fmla="*/ 1023747 h 1439037"/>
                <a:gd name="connsiteX23" fmla="*/ 1381314 w 1574482"/>
                <a:gd name="connsiteY23" fmla="*/ 927164 h 1439037"/>
                <a:gd name="connsiteX24" fmla="*/ 1477898 w 1574482"/>
                <a:gd name="connsiteY24" fmla="*/ 830580 h 1439037"/>
                <a:gd name="connsiteX25" fmla="*/ 1017460 w 1574482"/>
                <a:gd name="connsiteY25" fmla="*/ 830580 h 1439037"/>
                <a:gd name="connsiteX26" fmla="*/ 1114044 w 1574482"/>
                <a:gd name="connsiteY26" fmla="*/ 927164 h 1439037"/>
                <a:gd name="connsiteX27" fmla="*/ 1017460 w 1574482"/>
                <a:gd name="connsiteY27" fmla="*/ 1023747 h 1439037"/>
                <a:gd name="connsiteX28" fmla="*/ 920877 w 1574482"/>
                <a:gd name="connsiteY28" fmla="*/ 927164 h 1439037"/>
                <a:gd name="connsiteX29" fmla="*/ 1017460 w 1574482"/>
                <a:gd name="connsiteY29" fmla="*/ 830580 h 1439037"/>
                <a:gd name="connsiteX30" fmla="*/ 557021 w 1574482"/>
                <a:gd name="connsiteY30" fmla="*/ 830580 h 1439037"/>
                <a:gd name="connsiteX31" fmla="*/ 653605 w 1574482"/>
                <a:gd name="connsiteY31" fmla="*/ 927164 h 1439037"/>
                <a:gd name="connsiteX32" fmla="*/ 557021 w 1574482"/>
                <a:gd name="connsiteY32" fmla="*/ 1023747 h 1439037"/>
                <a:gd name="connsiteX33" fmla="*/ 460438 w 1574482"/>
                <a:gd name="connsiteY33" fmla="*/ 927164 h 1439037"/>
                <a:gd name="connsiteX34" fmla="*/ 557021 w 1574482"/>
                <a:gd name="connsiteY34" fmla="*/ 830580 h 1439037"/>
                <a:gd name="connsiteX35" fmla="*/ 96584 w 1574482"/>
                <a:gd name="connsiteY35" fmla="*/ 830580 h 1439037"/>
                <a:gd name="connsiteX36" fmla="*/ 193167 w 1574482"/>
                <a:gd name="connsiteY36" fmla="*/ 927164 h 1439037"/>
                <a:gd name="connsiteX37" fmla="*/ 96584 w 1574482"/>
                <a:gd name="connsiteY37" fmla="*/ 1023747 h 1439037"/>
                <a:gd name="connsiteX38" fmla="*/ 0 w 1574482"/>
                <a:gd name="connsiteY38" fmla="*/ 927164 h 1439037"/>
                <a:gd name="connsiteX39" fmla="*/ 96584 w 1574482"/>
                <a:gd name="connsiteY39" fmla="*/ 830580 h 1439037"/>
                <a:gd name="connsiteX40" fmla="*/ 1477898 w 1574482"/>
                <a:gd name="connsiteY40" fmla="*/ 415290 h 1439037"/>
                <a:gd name="connsiteX41" fmla="*/ 1574482 w 1574482"/>
                <a:gd name="connsiteY41" fmla="*/ 511873 h 1439037"/>
                <a:gd name="connsiteX42" fmla="*/ 1477898 w 1574482"/>
                <a:gd name="connsiteY42" fmla="*/ 608457 h 1439037"/>
                <a:gd name="connsiteX43" fmla="*/ 1381314 w 1574482"/>
                <a:gd name="connsiteY43" fmla="*/ 511873 h 1439037"/>
                <a:gd name="connsiteX44" fmla="*/ 1477898 w 1574482"/>
                <a:gd name="connsiteY44" fmla="*/ 415290 h 1439037"/>
                <a:gd name="connsiteX45" fmla="*/ 1017460 w 1574482"/>
                <a:gd name="connsiteY45" fmla="*/ 415290 h 1439037"/>
                <a:gd name="connsiteX46" fmla="*/ 1114044 w 1574482"/>
                <a:gd name="connsiteY46" fmla="*/ 511873 h 1439037"/>
                <a:gd name="connsiteX47" fmla="*/ 1017460 w 1574482"/>
                <a:gd name="connsiteY47" fmla="*/ 608457 h 1439037"/>
                <a:gd name="connsiteX48" fmla="*/ 920877 w 1574482"/>
                <a:gd name="connsiteY48" fmla="*/ 511873 h 1439037"/>
                <a:gd name="connsiteX49" fmla="*/ 1017460 w 1574482"/>
                <a:gd name="connsiteY49" fmla="*/ 415290 h 1439037"/>
                <a:gd name="connsiteX50" fmla="*/ 557021 w 1574482"/>
                <a:gd name="connsiteY50" fmla="*/ 415290 h 1439037"/>
                <a:gd name="connsiteX51" fmla="*/ 653605 w 1574482"/>
                <a:gd name="connsiteY51" fmla="*/ 511873 h 1439037"/>
                <a:gd name="connsiteX52" fmla="*/ 557021 w 1574482"/>
                <a:gd name="connsiteY52" fmla="*/ 608457 h 1439037"/>
                <a:gd name="connsiteX53" fmla="*/ 460438 w 1574482"/>
                <a:gd name="connsiteY53" fmla="*/ 511873 h 1439037"/>
                <a:gd name="connsiteX54" fmla="*/ 557021 w 1574482"/>
                <a:gd name="connsiteY54" fmla="*/ 415290 h 1439037"/>
                <a:gd name="connsiteX55" fmla="*/ 96584 w 1574482"/>
                <a:gd name="connsiteY55" fmla="*/ 415290 h 1439037"/>
                <a:gd name="connsiteX56" fmla="*/ 193167 w 1574482"/>
                <a:gd name="connsiteY56" fmla="*/ 511873 h 1439037"/>
                <a:gd name="connsiteX57" fmla="*/ 96584 w 1574482"/>
                <a:gd name="connsiteY57" fmla="*/ 608457 h 1439037"/>
                <a:gd name="connsiteX58" fmla="*/ 0 w 1574482"/>
                <a:gd name="connsiteY58" fmla="*/ 511873 h 1439037"/>
                <a:gd name="connsiteX59" fmla="*/ 96584 w 1574482"/>
                <a:gd name="connsiteY59" fmla="*/ 415290 h 1439037"/>
                <a:gd name="connsiteX60" fmla="*/ 1477898 w 1574482"/>
                <a:gd name="connsiteY60" fmla="*/ 0 h 1439037"/>
                <a:gd name="connsiteX61" fmla="*/ 1574482 w 1574482"/>
                <a:gd name="connsiteY61" fmla="*/ 96584 h 1439037"/>
                <a:gd name="connsiteX62" fmla="*/ 1477898 w 1574482"/>
                <a:gd name="connsiteY62" fmla="*/ 193167 h 1439037"/>
                <a:gd name="connsiteX63" fmla="*/ 1381314 w 1574482"/>
                <a:gd name="connsiteY63" fmla="*/ 96584 h 1439037"/>
                <a:gd name="connsiteX64" fmla="*/ 1477898 w 1574482"/>
                <a:gd name="connsiteY64" fmla="*/ 0 h 1439037"/>
                <a:gd name="connsiteX65" fmla="*/ 1017460 w 1574482"/>
                <a:gd name="connsiteY65" fmla="*/ 0 h 1439037"/>
                <a:gd name="connsiteX66" fmla="*/ 1114044 w 1574482"/>
                <a:gd name="connsiteY66" fmla="*/ 96584 h 1439037"/>
                <a:gd name="connsiteX67" fmla="*/ 1017460 w 1574482"/>
                <a:gd name="connsiteY67" fmla="*/ 193167 h 1439037"/>
                <a:gd name="connsiteX68" fmla="*/ 920877 w 1574482"/>
                <a:gd name="connsiteY68" fmla="*/ 96584 h 1439037"/>
                <a:gd name="connsiteX69" fmla="*/ 1017460 w 1574482"/>
                <a:gd name="connsiteY69" fmla="*/ 0 h 1439037"/>
                <a:gd name="connsiteX70" fmla="*/ 557021 w 1574482"/>
                <a:gd name="connsiteY70" fmla="*/ 0 h 1439037"/>
                <a:gd name="connsiteX71" fmla="*/ 653605 w 1574482"/>
                <a:gd name="connsiteY71" fmla="*/ 96584 h 1439037"/>
                <a:gd name="connsiteX72" fmla="*/ 557021 w 1574482"/>
                <a:gd name="connsiteY72" fmla="*/ 193167 h 1439037"/>
                <a:gd name="connsiteX73" fmla="*/ 460438 w 1574482"/>
                <a:gd name="connsiteY73" fmla="*/ 96584 h 1439037"/>
                <a:gd name="connsiteX74" fmla="*/ 557021 w 1574482"/>
                <a:gd name="connsiteY74" fmla="*/ 0 h 1439037"/>
                <a:gd name="connsiteX75" fmla="*/ 96584 w 1574482"/>
                <a:gd name="connsiteY75" fmla="*/ 0 h 1439037"/>
                <a:gd name="connsiteX76" fmla="*/ 193167 w 1574482"/>
                <a:gd name="connsiteY76" fmla="*/ 96584 h 1439037"/>
                <a:gd name="connsiteX77" fmla="*/ 96584 w 1574482"/>
                <a:gd name="connsiteY77" fmla="*/ 193167 h 1439037"/>
                <a:gd name="connsiteX78" fmla="*/ 0 w 1574482"/>
                <a:gd name="connsiteY78" fmla="*/ 96584 h 1439037"/>
                <a:gd name="connsiteX79" fmla="*/ 96584 w 1574482"/>
                <a:gd name="connsiteY79" fmla="*/ 0 h 143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574482" h="1439037">
                  <a:moveTo>
                    <a:pt x="1477898" y="1245870"/>
                  </a:moveTo>
                  <a:cubicBezTo>
                    <a:pt x="1531240" y="1245870"/>
                    <a:pt x="1574482" y="1289112"/>
                    <a:pt x="1574482" y="1342453"/>
                  </a:cubicBezTo>
                  <a:cubicBezTo>
                    <a:pt x="1574482" y="1395795"/>
                    <a:pt x="1531240" y="1439037"/>
                    <a:pt x="1477898" y="1439037"/>
                  </a:cubicBezTo>
                  <a:cubicBezTo>
                    <a:pt x="1424557" y="1439037"/>
                    <a:pt x="1381314" y="1395795"/>
                    <a:pt x="1381314" y="1342453"/>
                  </a:cubicBezTo>
                  <a:cubicBezTo>
                    <a:pt x="1381314" y="1289112"/>
                    <a:pt x="1424557" y="1245870"/>
                    <a:pt x="1477898" y="1245870"/>
                  </a:cubicBezTo>
                  <a:close/>
                  <a:moveTo>
                    <a:pt x="1017460" y="1245870"/>
                  </a:moveTo>
                  <a:cubicBezTo>
                    <a:pt x="1070802" y="1245870"/>
                    <a:pt x="1114044" y="1289112"/>
                    <a:pt x="1114044" y="1342453"/>
                  </a:cubicBezTo>
                  <a:cubicBezTo>
                    <a:pt x="1114044" y="1395795"/>
                    <a:pt x="1070802" y="1439037"/>
                    <a:pt x="1017460" y="1439037"/>
                  </a:cubicBezTo>
                  <a:cubicBezTo>
                    <a:pt x="964119" y="1439037"/>
                    <a:pt x="920877" y="1395795"/>
                    <a:pt x="920877" y="1342453"/>
                  </a:cubicBezTo>
                  <a:cubicBezTo>
                    <a:pt x="920877" y="1289112"/>
                    <a:pt x="964119" y="1245870"/>
                    <a:pt x="1017460" y="1245870"/>
                  </a:cubicBezTo>
                  <a:close/>
                  <a:moveTo>
                    <a:pt x="557021" y="1245870"/>
                  </a:moveTo>
                  <a:cubicBezTo>
                    <a:pt x="610363" y="1245870"/>
                    <a:pt x="653605" y="1289112"/>
                    <a:pt x="653605" y="1342453"/>
                  </a:cubicBezTo>
                  <a:cubicBezTo>
                    <a:pt x="653605" y="1395795"/>
                    <a:pt x="610363" y="1439037"/>
                    <a:pt x="557021" y="1439037"/>
                  </a:cubicBezTo>
                  <a:cubicBezTo>
                    <a:pt x="503680" y="1439037"/>
                    <a:pt x="460438" y="1395795"/>
                    <a:pt x="460438" y="1342453"/>
                  </a:cubicBezTo>
                  <a:cubicBezTo>
                    <a:pt x="460438" y="1289112"/>
                    <a:pt x="503680" y="1245870"/>
                    <a:pt x="557021" y="1245870"/>
                  </a:cubicBezTo>
                  <a:close/>
                  <a:moveTo>
                    <a:pt x="96584" y="1245870"/>
                  </a:moveTo>
                  <a:cubicBezTo>
                    <a:pt x="149925" y="1245870"/>
                    <a:pt x="193167" y="1289112"/>
                    <a:pt x="193167" y="1342453"/>
                  </a:cubicBezTo>
                  <a:cubicBezTo>
                    <a:pt x="193167" y="1395795"/>
                    <a:pt x="149925" y="1439037"/>
                    <a:pt x="96584" y="1439037"/>
                  </a:cubicBezTo>
                  <a:cubicBezTo>
                    <a:pt x="43242" y="1439037"/>
                    <a:pt x="0" y="1395795"/>
                    <a:pt x="0" y="1342453"/>
                  </a:cubicBezTo>
                  <a:cubicBezTo>
                    <a:pt x="0" y="1289112"/>
                    <a:pt x="43242" y="1245870"/>
                    <a:pt x="96584" y="1245870"/>
                  </a:cubicBezTo>
                  <a:close/>
                  <a:moveTo>
                    <a:pt x="1477898" y="830580"/>
                  </a:moveTo>
                  <a:cubicBezTo>
                    <a:pt x="1531240" y="830580"/>
                    <a:pt x="1574482" y="873822"/>
                    <a:pt x="1574482" y="927164"/>
                  </a:cubicBezTo>
                  <a:cubicBezTo>
                    <a:pt x="1574482" y="980505"/>
                    <a:pt x="1531240" y="1023747"/>
                    <a:pt x="1477898" y="1023747"/>
                  </a:cubicBezTo>
                  <a:cubicBezTo>
                    <a:pt x="1424557" y="1023747"/>
                    <a:pt x="1381314" y="980505"/>
                    <a:pt x="1381314" y="927164"/>
                  </a:cubicBezTo>
                  <a:cubicBezTo>
                    <a:pt x="1381314" y="873822"/>
                    <a:pt x="1424557" y="830580"/>
                    <a:pt x="1477898" y="830580"/>
                  </a:cubicBezTo>
                  <a:close/>
                  <a:moveTo>
                    <a:pt x="1017460" y="830580"/>
                  </a:moveTo>
                  <a:cubicBezTo>
                    <a:pt x="1070802" y="830580"/>
                    <a:pt x="1114044" y="873822"/>
                    <a:pt x="1114044" y="927164"/>
                  </a:cubicBezTo>
                  <a:cubicBezTo>
                    <a:pt x="1114044" y="980505"/>
                    <a:pt x="1070802" y="1023747"/>
                    <a:pt x="1017460" y="1023747"/>
                  </a:cubicBezTo>
                  <a:cubicBezTo>
                    <a:pt x="964119" y="1023747"/>
                    <a:pt x="920877" y="980505"/>
                    <a:pt x="920877" y="927164"/>
                  </a:cubicBezTo>
                  <a:cubicBezTo>
                    <a:pt x="920877" y="873822"/>
                    <a:pt x="964119" y="830580"/>
                    <a:pt x="1017460" y="830580"/>
                  </a:cubicBezTo>
                  <a:close/>
                  <a:moveTo>
                    <a:pt x="557021" y="830580"/>
                  </a:moveTo>
                  <a:cubicBezTo>
                    <a:pt x="610363" y="830580"/>
                    <a:pt x="653605" y="873822"/>
                    <a:pt x="653605" y="927164"/>
                  </a:cubicBezTo>
                  <a:cubicBezTo>
                    <a:pt x="653605" y="980505"/>
                    <a:pt x="610363" y="1023747"/>
                    <a:pt x="557021" y="1023747"/>
                  </a:cubicBezTo>
                  <a:cubicBezTo>
                    <a:pt x="503680" y="1023747"/>
                    <a:pt x="460438" y="980505"/>
                    <a:pt x="460438" y="927164"/>
                  </a:cubicBezTo>
                  <a:cubicBezTo>
                    <a:pt x="460438" y="873822"/>
                    <a:pt x="503680" y="830580"/>
                    <a:pt x="557021" y="830580"/>
                  </a:cubicBezTo>
                  <a:close/>
                  <a:moveTo>
                    <a:pt x="96584" y="830580"/>
                  </a:moveTo>
                  <a:cubicBezTo>
                    <a:pt x="149925" y="830580"/>
                    <a:pt x="193167" y="873822"/>
                    <a:pt x="193167" y="927164"/>
                  </a:cubicBezTo>
                  <a:cubicBezTo>
                    <a:pt x="193167" y="980505"/>
                    <a:pt x="149925" y="1023747"/>
                    <a:pt x="96584" y="1023747"/>
                  </a:cubicBezTo>
                  <a:cubicBezTo>
                    <a:pt x="43242" y="1023747"/>
                    <a:pt x="0" y="980505"/>
                    <a:pt x="0" y="927164"/>
                  </a:cubicBezTo>
                  <a:cubicBezTo>
                    <a:pt x="0" y="873822"/>
                    <a:pt x="43242" y="830580"/>
                    <a:pt x="96584" y="830580"/>
                  </a:cubicBezTo>
                  <a:close/>
                  <a:moveTo>
                    <a:pt x="1477898" y="415290"/>
                  </a:moveTo>
                  <a:cubicBezTo>
                    <a:pt x="1531240" y="415290"/>
                    <a:pt x="1574482" y="458532"/>
                    <a:pt x="1574482" y="511873"/>
                  </a:cubicBezTo>
                  <a:cubicBezTo>
                    <a:pt x="1574482" y="565215"/>
                    <a:pt x="1531240" y="608457"/>
                    <a:pt x="1477898" y="608457"/>
                  </a:cubicBezTo>
                  <a:cubicBezTo>
                    <a:pt x="1424557" y="608457"/>
                    <a:pt x="1381314" y="565215"/>
                    <a:pt x="1381314" y="511873"/>
                  </a:cubicBezTo>
                  <a:cubicBezTo>
                    <a:pt x="1381314" y="458532"/>
                    <a:pt x="1424557" y="415290"/>
                    <a:pt x="1477898" y="415290"/>
                  </a:cubicBezTo>
                  <a:close/>
                  <a:moveTo>
                    <a:pt x="1017460" y="415290"/>
                  </a:moveTo>
                  <a:cubicBezTo>
                    <a:pt x="1070802" y="415290"/>
                    <a:pt x="1114044" y="458532"/>
                    <a:pt x="1114044" y="511873"/>
                  </a:cubicBezTo>
                  <a:cubicBezTo>
                    <a:pt x="1114044" y="565215"/>
                    <a:pt x="1070802" y="608457"/>
                    <a:pt x="1017460" y="608457"/>
                  </a:cubicBezTo>
                  <a:cubicBezTo>
                    <a:pt x="964119" y="608457"/>
                    <a:pt x="920877" y="565215"/>
                    <a:pt x="920877" y="511873"/>
                  </a:cubicBezTo>
                  <a:cubicBezTo>
                    <a:pt x="920877" y="458532"/>
                    <a:pt x="964119" y="415290"/>
                    <a:pt x="1017460" y="415290"/>
                  </a:cubicBezTo>
                  <a:close/>
                  <a:moveTo>
                    <a:pt x="557021" y="415290"/>
                  </a:moveTo>
                  <a:cubicBezTo>
                    <a:pt x="610363" y="415290"/>
                    <a:pt x="653605" y="458532"/>
                    <a:pt x="653605" y="511873"/>
                  </a:cubicBezTo>
                  <a:cubicBezTo>
                    <a:pt x="653605" y="565215"/>
                    <a:pt x="610363" y="608457"/>
                    <a:pt x="557021" y="608457"/>
                  </a:cubicBezTo>
                  <a:cubicBezTo>
                    <a:pt x="503680" y="608457"/>
                    <a:pt x="460438" y="565215"/>
                    <a:pt x="460438" y="511873"/>
                  </a:cubicBezTo>
                  <a:cubicBezTo>
                    <a:pt x="460438" y="458532"/>
                    <a:pt x="503680" y="415290"/>
                    <a:pt x="557021" y="415290"/>
                  </a:cubicBezTo>
                  <a:close/>
                  <a:moveTo>
                    <a:pt x="96584" y="415290"/>
                  </a:moveTo>
                  <a:cubicBezTo>
                    <a:pt x="149925" y="415290"/>
                    <a:pt x="193167" y="458532"/>
                    <a:pt x="193167" y="511873"/>
                  </a:cubicBezTo>
                  <a:cubicBezTo>
                    <a:pt x="193167" y="565215"/>
                    <a:pt x="149925" y="608457"/>
                    <a:pt x="96584" y="608457"/>
                  </a:cubicBezTo>
                  <a:cubicBezTo>
                    <a:pt x="43242" y="608457"/>
                    <a:pt x="0" y="565215"/>
                    <a:pt x="0" y="511873"/>
                  </a:cubicBezTo>
                  <a:cubicBezTo>
                    <a:pt x="0" y="458532"/>
                    <a:pt x="43242" y="415290"/>
                    <a:pt x="96584" y="415290"/>
                  </a:cubicBezTo>
                  <a:close/>
                  <a:moveTo>
                    <a:pt x="1477898" y="0"/>
                  </a:moveTo>
                  <a:cubicBezTo>
                    <a:pt x="1531240" y="0"/>
                    <a:pt x="1574482" y="43242"/>
                    <a:pt x="1574482" y="96584"/>
                  </a:cubicBezTo>
                  <a:cubicBezTo>
                    <a:pt x="1574482" y="149925"/>
                    <a:pt x="1531240" y="193167"/>
                    <a:pt x="1477898" y="193167"/>
                  </a:cubicBezTo>
                  <a:cubicBezTo>
                    <a:pt x="1424557" y="193167"/>
                    <a:pt x="1381314" y="149925"/>
                    <a:pt x="1381314" y="96584"/>
                  </a:cubicBezTo>
                  <a:cubicBezTo>
                    <a:pt x="1381314" y="43242"/>
                    <a:pt x="1424557" y="0"/>
                    <a:pt x="1477898" y="0"/>
                  </a:cubicBezTo>
                  <a:close/>
                  <a:moveTo>
                    <a:pt x="1017460" y="0"/>
                  </a:moveTo>
                  <a:cubicBezTo>
                    <a:pt x="1070802" y="0"/>
                    <a:pt x="1114044" y="43242"/>
                    <a:pt x="1114044" y="96584"/>
                  </a:cubicBezTo>
                  <a:cubicBezTo>
                    <a:pt x="1114044" y="149925"/>
                    <a:pt x="1070802" y="193167"/>
                    <a:pt x="1017460" y="193167"/>
                  </a:cubicBezTo>
                  <a:cubicBezTo>
                    <a:pt x="964119" y="193167"/>
                    <a:pt x="920877" y="149925"/>
                    <a:pt x="920877" y="96584"/>
                  </a:cubicBezTo>
                  <a:cubicBezTo>
                    <a:pt x="920877" y="43242"/>
                    <a:pt x="964119" y="0"/>
                    <a:pt x="1017460" y="0"/>
                  </a:cubicBezTo>
                  <a:close/>
                  <a:moveTo>
                    <a:pt x="557021" y="0"/>
                  </a:moveTo>
                  <a:cubicBezTo>
                    <a:pt x="610363" y="0"/>
                    <a:pt x="653605" y="43242"/>
                    <a:pt x="653605" y="96584"/>
                  </a:cubicBezTo>
                  <a:cubicBezTo>
                    <a:pt x="653605" y="149925"/>
                    <a:pt x="610363" y="193167"/>
                    <a:pt x="557021" y="193167"/>
                  </a:cubicBezTo>
                  <a:cubicBezTo>
                    <a:pt x="503680" y="193167"/>
                    <a:pt x="460438" y="149925"/>
                    <a:pt x="460438" y="96584"/>
                  </a:cubicBezTo>
                  <a:cubicBezTo>
                    <a:pt x="460438" y="43242"/>
                    <a:pt x="503680" y="0"/>
                    <a:pt x="557021" y="0"/>
                  </a:cubicBezTo>
                  <a:close/>
                  <a:moveTo>
                    <a:pt x="96584" y="0"/>
                  </a:moveTo>
                  <a:cubicBezTo>
                    <a:pt x="149925" y="0"/>
                    <a:pt x="193167" y="43242"/>
                    <a:pt x="193167" y="96584"/>
                  </a:cubicBezTo>
                  <a:cubicBezTo>
                    <a:pt x="193167" y="149925"/>
                    <a:pt x="149925" y="193167"/>
                    <a:pt x="96584" y="193167"/>
                  </a:cubicBezTo>
                  <a:cubicBezTo>
                    <a:pt x="43242" y="193167"/>
                    <a:pt x="0" y="149925"/>
                    <a:pt x="0" y="96584"/>
                  </a:cubicBezTo>
                  <a:cubicBezTo>
                    <a:pt x="0" y="43242"/>
                    <a:pt x="43242" y="0"/>
                    <a:pt x="96584" y="0"/>
                  </a:cubicBezTo>
                  <a:close/>
                </a:path>
              </a:pathLst>
            </a:custGeom>
            <a:gradFill>
              <a:gsLst>
                <a:gs pos="0">
                  <a:srgbClr val="F7B03F"/>
                </a:gs>
                <a:gs pos="100000">
                  <a:srgbClr val="FFC000"/>
                </a:gs>
              </a:gsLst>
              <a:lin ang="5400000" scaled="1"/>
            </a:gradFill>
            <a:ln w="19050" cap="flat">
              <a:noFill/>
              <a:prstDash val="solid"/>
              <a:miter/>
            </a:ln>
          </p:spPr>
          <p:txBody>
            <a:bodyPr anchor="ctr"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99">
                <a:solidFill>
                  <a:schemeClr val="accent3"/>
                </a:solidFill>
                <a:latin typeface="+mn-lt"/>
              </a:endParaRPr>
            </a:p>
          </p:txBody>
        </p:sp>
        <p:grpSp>
          <p:nvGrpSpPr>
            <p:cNvPr id="47116" name="Group 18">
              <a:extLst>
                <a:ext uri="{FF2B5EF4-FFF2-40B4-BE49-F238E27FC236}">
                  <a16:creationId xmlns:a16="http://schemas.microsoft.com/office/drawing/2014/main" id="{2DBCECF4-CB6E-4EFF-B1D9-2312416BA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75138" y="487699"/>
              <a:ext cx="12421915" cy="6840128"/>
              <a:chOff x="7070812" y="814347"/>
              <a:chExt cx="12421915" cy="6840128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0943B307-B8F7-43D8-BA3B-ED20F4950466}"/>
                  </a:ext>
                </a:extLst>
              </p:cNvPr>
              <p:cNvSpPr/>
              <p:nvPr/>
            </p:nvSpPr>
            <p:spPr>
              <a:xfrm>
                <a:off x="13405088" y="4467802"/>
                <a:ext cx="282605" cy="3186673"/>
              </a:xfrm>
              <a:custGeom>
                <a:avLst/>
                <a:gdLst>
                  <a:gd name="connsiteX0" fmla="*/ 0 w 1543050"/>
                  <a:gd name="connsiteY0" fmla="*/ 0 h 4972050"/>
                  <a:gd name="connsiteX1" fmla="*/ 1543050 w 1543050"/>
                  <a:gd name="connsiteY1" fmla="*/ 0 h 4972050"/>
                  <a:gd name="connsiteX2" fmla="*/ 1543050 w 1543050"/>
                  <a:gd name="connsiteY2" fmla="*/ 4972050 h 4972050"/>
                  <a:gd name="connsiteX3" fmla="*/ 0 w 1543050"/>
                  <a:gd name="connsiteY3" fmla="*/ 4972050 h 497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3050" h="4972050">
                    <a:moveTo>
                      <a:pt x="0" y="0"/>
                    </a:moveTo>
                    <a:lnTo>
                      <a:pt x="1543050" y="0"/>
                    </a:lnTo>
                    <a:lnTo>
                      <a:pt x="1543050" y="4972050"/>
                    </a:lnTo>
                    <a:lnTo>
                      <a:pt x="0" y="4972050"/>
                    </a:lnTo>
                    <a:close/>
                  </a:path>
                </a:pathLst>
              </a:custGeom>
              <a:solidFill>
                <a:srgbClr val="FBB040"/>
              </a:solidFill>
              <a:ln w="1905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599" dirty="0">
                  <a:solidFill>
                    <a:schemeClr val="accent3"/>
                  </a:solidFill>
                  <a:latin typeface="+mn-lt"/>
                </a:endParaRPr>
              </a:p>
            </p:txBody>
          </p:sp>
          <p:sp>
            <p:nvSpPr>
              <p:cNvPr id="64529" name="TextBox 12">
                <a:extLst>
                  <a:ext uri="{FF2B5EF4-FFF2-40B4-BE49-F238E27FC236}">
                    <a16:creationId xmlns:a16="http://schemas.microsoft.com/office/drawing/2014/main" id="{2B8FA022-FF88-4ABF-B730-E370B4AEAC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0812" y="814347"/>
                <a:ext cx="12421915" cy="20152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US" altLang="en-US" sz="12500" b="1" i="1" dirty="0">
                    <a:solidFill>
                      <a:schemeClr val="accent3"/>
                    </a:solidFill>
                    <a:latin typeface="Fraunces 9pt Soft NonWonky" pitchFamily="2" charset="0"/>
                  </a:rPr>
                  <a:t>Program Contacts </a:t>
                </a:r>
              </a:p>
            </p:txBody>
          </p:sp>
        </p:grpSp>
      </p:grpSp>
      <p:pic>
        <p:nvPicPr>
          <p:cNvPr id="47110" name="Group 15">
            <a:extLst>
              <a:ext uri="{FF2B5EF4-FFF2-40B4-BE49-F238E27FC236}">
                <a16:creationId xmlns:a16="http://schemas.microsoft.com/office/drawing/2014/main" id="{5EDB1C8E-C1EF-4A67-A0DE-D88FCFF7976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7594600"/>
            <a:ext cx="104521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Placeholder 23">
            <a:extLst>
              <a:ext uri="{FF2B5EF4-FFF2-40B4-BE49-F238E27FC236}">
                <a16:creationId xmlns:a16="http://schemas.microsoft.com/office/drawing/2014/main" id="{B2880CFB-3E4A-45B1-AB9B-74EC9159EF5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621" y="3581400"/>
            <a:ext cx="583792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reeform 6">
            <a:extLst>
              <a:ext uri="{FF2B5EF4-FFF2-40B4-BE49-F238E27FC236}">
                <a16:creationId xmlns:a16="http://schemas.microsoft.com/office/drawing/2014/main" id="{CDE198D0-E5E2-4D74-B7B6-B9DF4E76B062}"/>
              </a:ext>
            </a:extLst>
          </p:cNvPr>
          <p:cNvSpPr/>
          <p:nvPr/>
        </p:nvSpPr>
        <p:spPr>
          <a:xfrm>
            <a:off x="9140825" y="8610600"/>
            <a:ext cx="7541694" cy="3459163"/>
          </a:xfrm>
          <a:custGeom>
            <a:avLst/>
            <a:gdLst>
              <a:gd name="connsiteX0" fmla="*/ 8214052 w 8214052"/>
              <a:gd name="connsiteY0" fmla="*/ 2737700 h 3428553"/>
              <a:gd name="connsiteX1" fmla="*/ 0 w 8214052"/>
              <a:gd name="connsiteY1" fmla="*/ 3428554 h 3428553"/>
              <a:gd name="connsiteX2" fmla="*/ 0 w 8214052"/>
              <a:gd name="connsiteY2" fmla="*/ 0 h 3428553"/>
              <a:gd name="connsiteX3" fmla="*/ 8214052 w 8214052"/>
              <a:gd name="connsiteY3" fmla="*/ 626854 h 3428553"/>
              <a:gd name="connsiteX4" fmla="*/ 8214052 w 8214052"/>
              <a:gd name="connsiteY4" fmla="*/ 2737700 h 342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4052" h="3428553">
                <a:moveTo>
                  <a:pt x="8214052" y="2737700"/>
                </a:moveTo>
                <a:lnTo>
                  <a:pt x="0" y="3428554"/>
                </a:lnTo>
                <a:lnTo>
                  <a:pt x="0" y="0"/>
                </a:lnTo>
                <a:lnTo>
                  <a:pt x="8214052" y="626854"/>
                </a:lnTo>
                <a:lnTo>
                  <a:pt x="8214052" y="273770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144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99" dirty="0">
                <a:latin typeface="+mn-lt"/>
              </a:rPr>
              <a:t>       </a:t>
            </a:r>
            <a:r>
              <a:rPr lang="en-US" sz="3599" dirty="0">
                <a:solidFill>
                  <a:schemeClr val="bg1"/>
                </a:solidFill>
                <a:latin typeface="+mn-lt"/>
              </a:rPr>
              <a:t>Lisa Potts, Sr. Project Director</a:t>
            </a:r>
          </a:p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99" dirty="0">
                <a:solidFill>
                  <a:schemeClr val="bg1"/>
                </a:solidFill>
                <a:latin typeface="+mn-lt"/>
              </a:rPr>
              <a:t>       St. Louis Mental Health Board</a:t>
            </a:r>
          </a:p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99" dirty="0">
                <a:solidFill>
                  <a:schemeClr val="bg1"/>
                </a:solidFill>
                <a:latin typeface="+mn-lt"/>
              </a:rPr>
              <a:t>       lpotts@stlmhb.com</a:t>
            </a:r>
          </a:p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99" dirty="0">
                <a:solidFill>
                  <a:schemeClr val="bg1"/>
                </a:solidFill>
                <a:latin typeface="+mn-lt"/>
              </a:rPr>
              <a:t>       314-535-6964 ext. 15</a:t>
            </a:r>
          </a:p>
        </p:txBody>
      </p:sp>
      <p:pic>
        <p:nvPicPr>
          <p:cNvPr id="20" name="Picture Placeholder 6">
            <a:extLst>
              <a:ext uri="{FF2B5EF4-FFF2-40B4-BE49-F238E27FC236}">
                <a16:creationId xmlns:a16="http://schemas.microsoft.com/office/drawing/2014/main" id="{08121DF9-9C3D-4DAF-8007-5569945E23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53" r="4953"/>
          <a:stretch/>
        </p:blipFill>
        <p:spPr bwMode="auto">
          <a:xfrm>
            <a:off x="18361025" y="2870200"/>
            <a:ext cx="3871913" cy="5372100"/>
          </a:xfrm>
          <a:custGeom>
            <a:avLst/>
            <a:gdLst>
              <a:gd name="T0" fmla="*/ 340461 w 3872550"/>
              <a:gd name="T1" fmla="*/ 0 h 5371400"/>
              <a:gd name="T2" fmla="*/ 3530178 w 3872550"/>
              <a:gd name="T3" fmla="*/ 0 h 5371400"/>
              <a:gd name="T4" fmla="*/ 3870639 w 3872550"/>
              <a:gd name="T5" fmla="*/ 340761 h 5371400"/>
              <a:gd name="T6" fmla="*/ 3870639 w 3872550"/>
              <a:gd name="T7" fmla="*/ 5032739 h 5371400"/>
              <a:gd name="T8" fmla="*/ 3530178 w 3872550"/>
              <a:gd name="T9" fmla="*/ 5373500 h 5371400"/>
              <a:gd name="T10" fmla="*/ 340461 w 3872550"/>
              <a:gd name="T11" fmla="*/ 5373500 h 5371400"/>
              <a:gd name="T12" fmla="*/ 0 w 3872550"/>
              <a:gd name="T13" fmla="*/ 5032739 h 5371400"/>
              <a:gd name="T14" fmla="*/ 0 w 3872550"/>
              <a:gd name="T15" fmla="*/ 340761 h 5371400"/>
              <a:gd name="T16" fmla="*/ 340461 w 3872550"/>
              <a:gd name="T17" fmla="*/ 0 h 5371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2550" h="5371400">
                <a:moveTo>
                  <a:pt x="340629" y="0"/>
                </a:moveTo>
                <a:lnTo>
                  <a:pt x="3531921" y="0"/>
                </a:lnTo>
                <a:cubicBezTo>
                  <a:pt x="3720045" y="0"/>
                  <a:pt x="3872550" y="152505"/>
                  <a:pt x="3872550" y="340629"/>
                </a:cubicBezTo>
                <a:lnTo>
                  <a:pt x="3872550" y="5030771"/>
                </a:lnTo>
                <a:cubicBezTo>
                  <a:pt x="3872550" y="5218895"/>
                  <a:pt x="3720045" y="5371400"/>
                  <a:pt x="3531921" y="5371400"/>
                </a:cubicBezTo>
                <a:lnTo>
                  <a:pt x="340629" y="5371400"/>
                </a:lnTo>
                <a:cubicBezTo>
                  <a:pt x="152505" y="5371400"/>
                  <a:pt x="0" y="5218895"/>
                  <a:pt x="0" y="5030771"/>
                </a:cubicBezTo>
                <a:lnTo>
                  <a:pt x="0" y="340629"/>
                </a:lnTo>
                <a:cubicBezTo>
                  <a:pt x="0" y="152505"/>
                  <a:pt x="152505" y="0"/>
                  <a:pt x="340629" y="0"/>
                </a:cubicBezTo>
                <a:close/>
              </a:path>
            </a:pathLst>
          </a:custGeom>
          <a:noFill/>
          <a:ln w="88900">
            <a:solidFill>
              <a:srgbClr val="FE8948"/>
            </a:solidFill>
          </a:ln>
        </p:spPr>
      </p:pic>
      <p:pic>
        <p:nvPicPr>
          <p:cNvPr id="15" name="Picture Placeholder 6">
            <a:extLst>
              <a:ext uri="{FF2B5EF4-FFF2-40B4-BE49-F238E27FC236}">
                <a16:creationId xmlns:a16="http://schemas.microsoft.com/office/drawing/2014/main" id="{96D65CE8-B86E-43AC-BD1E-3AE3E5E87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53" r="4953"/>
          <a:stretch/>
        </p:blipFill>
        <p:spPr bwMode="auto">
          <a:xfrm>
            <a:off x="11128959" y="2870200"/>
            <a:ext cx="3871913" cy="5372100"/>
          </a:xfrm>
          <a:custGeom>
            <a:avLst/>
            <a:gdLst>
              <a:gd name="T0" fmla="*/ 340461 w 3872550"/>
              <a:gd name="T1" fmla="*/ 0 h 5371400"/>
              <a:gd name="T2" fmla="*/ 3530178 w 3872550"/>
              <a:gd name="T3" fmla="*/ 0 h 5371400"/>
              <a:gd name="T4" fmla="*/ 3870639 w 3872550"/>
              <a:gd name="T5" fmla="*/ 340761 h 5371400"/>
              <a:gd name="T6" fmla="*/ 3870639 w 3872550"/>
              <a:gd name="T7" fmla="*/ 5032739 h 5371400"/>
              <a:gd name="T8" fmla="*/ 3530178 w 3872550"/>
              <a:gd name="T9" fmla="*/ 5373500 h 5371400"/>
              <a:gd name="T10" fmla="*/ 340461 w 3872550"/>
              <a:gd name="T11" fmla="*/ 5373500 h 5371400"/>
              <a:gd name="T12" fmla="*/ 0 w 3872550"/>
              <a:gd name="T13" fmla="*/ 5032739 h 5371400"/>
              <a:gd name="T14" fmla="*/ 0 w 3872550"/>
              <a:gd name="T15" fmla="*/ 340761 h 5371400"/>
              <a:gd name="T16" fmla="*/ 340461 w 3872550"/>
              <a:gd name="T17" fmla="*/ 0 h 5371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2550" h="5371400">
                <a:moveTo>
                  <a:pt x="340629" y="0"/>
                </a:moveTo>
                <a:lnTo>
                  <a:pt x="3531921" y="0"/>
                </a:lnTo>
                <a:cubicBezTo>
                  <a:pt x="3720045" y="0"/>
                  <a:pt x="3872550" y="152505"/>
                  <a:pt x="3872550" y="340629"/>
                </a:cubicBezTo>
                <a:lnTo>
                  <a:pt x="3872550" y="5030771"/>
                </a:lnTo>
                <a:cubicBezTo>
                  <a:pt x="3872550" y="5218895"/>
                  <a:pt x="3720045" y="5371400"/>
                  <a:pt x="3531921" y="5371400"/>
                </a:cubicBezTo>
                <a:lnTo>
                  <a:pt x="340629" y="5371400"/>
                </a:lnTo>
                <a:cubicBezTo>
                  <a:pt x="152505" y="5371400"/>
                  <a:pt x="0" y="5218895"/>
                  <a:pt x="0" y="5030771"/>
                </a:cubicBezTo>
                <a:lnTo>
                  <a:pt x="0" y="340629"/>
                </a:lnTo>
                <a:cubicBezTo>
                  <a:pt x="0" y="152505"/>
                  <a:pt x="152505" y="0"/>
                  <a:pt x="340629" y="0"/>
                </a:cubicBezTo>
                <a:close/>
              </a:path>
            </a:pathLst>
          </a:custGeom>
          <a:noFill/>
          <a:ln w="88900">
            <a:solidFill>
              <a:srgbClr val="0081CC"/>
            </a:solidFill>
          </a:ln>
        </p:spPr>
      </p:pic>
      <p:sp>
        <p:nvSpPr>
          <p:cNvPr id="2" name="Flowchart: Manual Operation 1">
            <a:extLst>
              <a:ext uri="{FF2B5EF4-FFF2-40B4-BE49-F238E27FC236}">
                <a16:creationId xmlns:a16="http://schemas.microsoft.com/office/drawing/2014/main" id="{6A42CBF1-A373-4788-8433-95D768E0991B}"/>
              </a:ext>
            </a:extLst>
          </p:cNvPr>
          <p:cNvSpPr/>
          <p:nvPr/>
        </p:nvSpPr>
        <p:spPr>
          <a:xfrm rot="5400000">
            <a:off x="18573887" y="6689862"/>
            <a:ext cx="3458369" cy="7241106"/>
          </a:xfrm>
          <a:prstGeom prst="flowChartManualOperation">
            <a:avLst/>
          </a:prstGeom>
          <a:solidFill>
            <a:srgbClr val="FE8948"/>
          </a:solidFill>
          <a:ln>
            <a:solidFill>
              <a:srgbClr val="FE89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60513C-98F1-4C37-9BFB-4E8475FAC576}"/>
              </a:ext>
            </a:extLst>
          </p:cNvPr>
          <p:cNvSpPr txBox="1"/>
          <p:nvPr/>
        </p:nvSpPr>
        <p:spPr>
          <a:xfrm>
            <a:off x="17519065" y="9144000"/>
            <a:ext cx="64045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Lieutenant Thomas Muldrow</a:t>
            </a:r>
          </a:p>
          <a:p>
            <a:r>
              <a:rPr lang="en-US" sz="3600" dirty="0">
                <a:solidFill>
                  <a:schemeClr val="tx2"/>
                </a:solidFill>
              </a:rPr>
              <a:t>Commander, Juvenile</a:t>
            </a:r>
          </a:p>
          <a:p>
            <a:r>
              <a:rPr lang="en-US" sz="3600" dirty="0">
                <a:solidFill>
                  <a:schemeClr val="tx2"/>
                </a:solidFill>
              </a:rPr>
              <a:t>tmuldrow@slmpd.org</a:t>
            </a:r>
          </a:p>
          <a:p>
            <a:r>
              <a:rPr lang="en-US" sz="3600" dirty="0">
                <a:solidFill>
                  <a:schemeClr val="tx2"/>
                </a:solidFill>
              </a:rPr>
              <a:t>314-444-5891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05A6EA50-A0AB-44C9-920B-8FE159FB2005}"/>
              </a:ext>
            </a:extLst>
          </p:cNvPr>
          <p:cNvSpPr/>
          <p:nvPr/>
        </p:nvSpPr>
        <p:spPr>
          <a:xfrm>
            <a:off x="9750425" y="0"/>
            <a:ext cx="14630400" cy="4694238"/>
          </a:xfrm>
          <a:custGeom>
            <a:avLst/>
            <a:gdLst>
              <a:gd name="connsiteX0" fmla="*/ 6974015 w 6974015"/>
              <a:gd name="connsiteY0" fmla="*/ 0 h 2883789"/>
              <a:gd name="connsiteX1" fmla="*/ 6974015 w 6974015"/>
              <a:gd name="connsiteY1" fmla="*/ 2883789 h 2883789"/>
              <a:gd name="connsiteX2" fmla="*/ 44578 w 6974015"/>
              <a:gd name="connsiteY2" fmla="*/ 1254824 h 2883789"/>
              <a:gd name="connsiteX3" fmla="*/ 0 w 6974015"/>
              <a:gd name="connsiteY3" fmla="*/ 0 h 2883789"/>
              <a:gd name="connsiteX4" fmla="*/ 6974015 w 6974015"/>
              <a:gd name="connsiteY4" fmla="*/ 0 h 288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4015" h="2883789">
                <a:moveTo>
                  <a:pt x="6974015" y="0"/>
                </a:moveTo>
                <a:lnTo>
                  <a:pt x="6974015" y="2883789"/>
                </a:lnTo>
                <a:lnTo>
                  <a:pt x="44578" y="1254824"/>
                </a:lnTo>
                <a:lnTo>
                  <a:pt x="0" y="0"/>
                </a:lnTo>
                <a:lnTo>
                  <a:pt x="6974015" y="0"/>
                </a:ln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DB339686-1405-42F4-A151-26EB03BDC921}"/>
              </a:ext>
            </a:extLst>
          </p:cNvPr>
          <p:cNvSpPr/>
          <p:nvPr/>
        </p:nvSpPr>
        <p:spPr>
          <a:xfrm>
            <a:off x="22582188" y="1025525"/>
            <a:ext cx="1562100" cy="1482725"/>
          </a:xfrm>
          <a:custGeom>
            <a:avLst/>
            <a:gdLst>
              <a:gd name="connsiteX0" fmla="*/ 1466954 w 1562394"/>
              <a:gd name="connsiteY0" fmla="*/ 1284069 h 1483239"/>
              <a:gd name="connsiteX1" fmla="*/ 1562394 w 1562394"/>
              <a:gd name="connsiteY1" fmla="*/ 1383509 h 1483239"/>
              <a:gd name="connsiteX2" fmla="*/ 1466954 w 1562394"/>
              <a:gd name="connsiteY2" fmla="*/ 1482950 h 1483239"/>
              <a:gd name="connsiteX3" fmla="*/ 1371514 w 1562394"/>
              <a:gd name="connsiteY3" fmla="*/ 1383509 h 1483239"/>
              <a:gd name="connsiteX4" fmla="*/ 1466954 w 1562394"/>
              <a:gd name="connsiteY4" fmla="*/ 1284069 h 1483239"/>
              <a:gd name="connsiteX5" fmla="*/ 1012418 w 1562394"/>
              <a:gd name="connsiteY5" fmla="*/ 1284068 h 1483239"/>
              <a:gd name="connsiteX6" fmla="*/ 1107668 w 1562394"/>
              <a:gd name="connsiteY6" fmla="*/ 1383510 h 1483239"/>
              <a:gd name="connsiteX7" fmla="*/ 1107480 w 1562394"/>
              <a:gd name="connsiteY7" fmla="*/ 1387986 h 1483239"/>
              <a:gd name="connsiteX8" fmla="*/ 1003656 w 1562394"/>
              <a:gd name="connsiteY8" fmla="*/ 1483141 h 1483239"/>
              <a:gd name="connsiteX9" fmla="*/ 908406 w 1562394"/>
              <a:gd name="connsiteY9" fmla="*/ 1379223 h 1483239"/>
              <a:gd name="connsiteX10" fmla="*/ 1012418 w 1562394"/>
              <a:gd name="connsiteY10" fmla="*/ 1284068 h 1483239"/>
              <a:gd name="connsiteX11" fmla="*/ 557886 w 1562394"/>
              <a:gd name="connsiteY11" fmla="*/ 1284068 h 1483239"/>
              <a:gd name="connsiteX12" fmla="*/ 653136 w 1562394"/>
              <a:gd name="connsiteY12" fmla="*/ 1383510 h 1483239"/>
              <a:gd name="connsiteX13" fmla="*/ 652946 w 1562394"/>
              <a:gd name="connsiteY13" fmla="*/ 1387986 h 1483239"/>
              <a:gd name="connsiteX14" fmla="*/ 549122 w 1562394"/>
              <a:gd name="connsiteY14" fmla="*/ 1483141 h 1483239"/>
              <a:gd name="connsiteX15" fmla="*/ 454064 w 1562394"/>
              <a:gd name="connsiteY15" fmla="*/ 1379223 h 1483239"/>
              <a:gd name="connsiteX16" fmla="*/ 557886 w 1562394"/>
              <a:gd name="connsiteY16" fmla="*/ 1284068 h 1483239"/>
              <a:gd name="connsiteX17" fmla="*/ 103926 w 1562394"/>
              <a:gd name="connsiteY17" fmla="*/ 1284068 h 1483239"/>
              <a:gd name="connsiteX18" fmla="*/ 199174 w 1562394"/>
              <a:gd name="connsiteY18" fmla="*/ 1383510 h 1483239"/>
              <a:gd name="connsiteX19" fmla="*/ 198984 w 1562394"/>
              <a:gd name="connsiteY19" fmla="*/ 1387986 h 1483239"/>
              <a:gd name="connsiteX20" fmla="*/ 95162 w 1562394"/>
              <a:gd name="connsiteY20" fmla="*/ 1483141 h 1483239"/>
              <a:gd name="connsiteX21" fmla="*/ 102 w 1562394"/>
              <a:gd name="connsiteY21" fmla="*/ 1379223 h 1483239"/>
              <a:gd name="connsiteX22" fmla="*/ 103926 w 1562394"/>
              <a:gd name="connsiteY22" fmla="*/ 1284068 h 1483239"/>
              <a:gd name="connsiteX23" fmla="*/ 1466954 w 1562394"/>
              <a:gd name="connsiteY23" fmla="*/ 856015 h 1483239"/>
              <a:gd name="connsiteX24" fmla="*/ 1562202 w 1562394"/>
              <a:gd name="connsiteY24" fmla="*/ 955646 h 1483239"/>
              <a:gd name="connsiteX25" fmla="*/ 1562202 w 1562394"/>
              <a:gd name="connsiteY25" fmla="*/ 959933 h 1483239"/>
              <a:gd name="connsiteX26" fmla="*/ 1458188 w 1562394"/>
              <a:gd name="connsiteY26" fmla="*/ 1055088 h 1483239"/>
              <a:gd name="connsiteX27" fmla="*/ 1363130 w 1562394"/>
              <a:gd name="connsiteY27" fmla="*/ 951170 h 1483239"/>
              <a:gd name="connsiteX28" fmla="*/ 1466954 w 1562394"/>
              <a:gd name="connsiteY28" fmla="*/ 856015 h 1483239"/>
              <a:gd name="connsiteX29" fmla="*/ 1012418 w 1562394"/>
              <a:gd name="connsiteY29" fmla="*/ 856015 h 1483239"/>
              <a:gd name="connsiteX30" fmla="*/ 1107668 w 1562394"/>
              <a:gd name="connsiteY30" fmla="*/ 955646 h 1483239"/>
              <a:gd name="connsiteX31" fmla="*/ 1107480 w 1562394"/>
              <a:gd name="connsiteY31" fmla="*/ 959933 h 1483239"/>
              <a:gd name="connsiteX32" fmla="*/ 1003656 w 1562394"/>
              <a:gd name="connsiteY32" fmla="*/ 1055088 h 1483239"/>
              <a:gd name="connsiteX33" fmla="*/ 908406 w 1562394"/>
              <a:gd name="connsiteY33" fmla="*/ 951170 h 1483239"/>
              <a:gd name="connsiteX34" fmla="*/ 1012418 w 1562394"/>
              <a:gd name="connsiteY34" fmla="*/ 856015 h 1483239"/>
              <a:gd name="connsiteX35" fmla="*/ 557886 w 1562394"/>
              <a:gd name="connsiteY35" fmla="*/ 856015 h 1483239"/>
              <a:gd name="connsiteX36" fmla="*/ 653136 w 1562394"/>
              <a:gd name="connsiteY36" fmla="*/ 955646 h 1483239"/>
              <a:gd name="connsiteX37" fmla="*/ 652946 w 1562394"/>
              <a:gd name="connsiteY37" fmla="*/ 959933 h 1483239"/>
              <a:gd name="connsiteX38" fmla="*/ 549122 w 1562394"/>
              <a:gd name="connsiteY38" fmla="*/ 1055088 h 1483239"/>
              <a:gd name="connsiteX39" fmla="*/ 454064 w 1562394"/>
              <a:gd name="connsiteY39" fmla="*/ 951170 h 1483239"/>
              <a:gd name="connsiteX40" fmla="*/ 557886 w 1562394"/>
              <a:gd name="connsiteY40" fmla="*/ 856015 h 1483239"/>
              <a:gd name="connsiteX41" fmla="*/ 103926 w 1562394"/>
              <a:gd name="connsiteY41" fmla="*/ 856015 h 1483239"/>
              <a:gd name="connsiteX42" fmla="*/ 199174 w 1562394"/>
              <a:gd name="connsiteY42" fmla="*/ 955646 h 1483239"/>
              <a:gd name="connsiteX43" fmla="*/ 198984 w 1562394"/>
              <a:gd name="connsiteY43" fmla="*/ 959933 h 1483239"/>
              <a:gd name="connsiteX44" fmla="*/ 95162 w 1562394"/>
              <a:gd name="connsiteY44" fmla="*/ 1055088 h 1483239"/>
              <a:gd name="connsiteX45" fmla="*/ 102 w 1562394"/>
              <a:gd name="connsiteY45" fmla="*/ 951170 h 1483239"/>
              <a:gd name="connsiteX46" fmla="*/ 103926 w 1562394"/>
              <a:gd name="connsiteY46" fmla="*/ 856015 h 1483239"/>
              <a:gd name="connsiteX47" fmla="*/ 1466954 w 1562394"/>
              <a:gd name="connsiteY47" fmla="*/ 427961 h 1483239"/>
              <a:gd name="connsiteX48" fmla="*/ 1562202 w 1562394"/>
              <a:gd name="connsiteY48" fmla="*/ 527592 h 1483239"/>
              <a:gd name="connsiteX49" fmla="*/ 1562202 w 1562394"/>
              <a:gd name="connsiteY49" fmla="*/ 531879 h 1483239"/>
              <a:gd name="connsiteX50" fmla="*/ 1458188 w 1562394"/>
              <a:gd name="connsiteY50" fmla="*/ 627033 h 1483239"/>
              <a:gd name="connsiteX51" fmla="*/ 1363130 w 1562394"/>
              <a:gd name="connsiteY51" fmla="*/ 523116 h 1483239"/>
              <a:gd name="connsiteX52" fmla="*/ 1466954 w 1562394"/>
              <a:gd name="connsiteY52" fmla="*/ 427961 h 1483239"/>
              <a:gd name="connsiteX53" fmla="*/ 1012418 w 1562394"/>
              <a:gd name="connsiteY53" fmla="*/ 427961 h 1483239"/>
              <a:gd name="connsiteX54" fmla="*/ 1107668 w 1562394"/>
              <a:gd name="connsiteY54" fmla="*/ 527592 h 1483239"/>
              <a:gd name="connsiteX55" fmla="*/ 1107480 w 1562394"/>
              <a:gd name="connsiteY55" fmla="*/ 531879 h 1483239"/>
              <a:gd name="connsiteX56" fmla="*/ 1003656 w 1562394"/>
              <a:gd name="connsiteY56" fmla="*/ 627033 h 1483239"/>
              <a:gd name="connsiteX57" fmla="*/ 908406 w 1562394"/>
              <a:gd name="connsiteY57" fmla="*/ 523116 h 1483239"/>
              <a:gd name="connsiteX58" fmla="*/ 1012418 w 1562394"/>
              <a:gd name="connsiteY58" fmla="*/ 427961 h 1483239"/>
              <a:gd name="connsiteX59" fmla="*/ 557886 w 1562394"/>
              <a:gd name="connsiteY59" fmla="*/ 427961 h 1483239"/>
              <a:gd name="connsiteX60" fmla="*/ 653136 w 1562394"/>
              <a:gd name="connsiteY60" fmla="*/ 527592 h 1483239"/>
              <a:gd name="connsiteX61" fmla="*/ 652946 w 1562394"/>
              <a:gd name="connsiteY61" fmla="*/ 531879 h 1483239"/>
              <a:gd name="connsiteX62" fmla="*/ 549122 w 1562394"/>
              <a:gd name="connsiteY62" fmla="*/ 627033 h 1483239"/>
              <a:gd name="connsiteX63" fmla="*/ 454064 w 1562394"/>
              <a:gd name="connsiteY63" fmla="*/ 523116 h 1483239"/>
              <a:gd name="connsiteX64" fmla="*/ 557886 w 1562394"/>
              <a:gd name="connsiteY64" fmla="*/ 427961 h 1483239"/>
              <a:gd name="connsiteX65" fmla="*/ 103926 w 1562394"/>
              <a:gd name="connsiteY65" fmla="*/ 427961 h 1483239"/>
              <a:gd name="connsiteX66" fmla="*/ 199174 w 1562394"/>
              <a:gd name="connsiteY66" fmla="*/ 527592 h 1483239"/>
              <a:gd name="connsiteX67" fmla="*/ 198984 w 1562394"/>
              <a:gd name="connsiteY67" fmla="*/ 531879 h 1483239"/>
              <a:gd name="connsiteX68" fmla="*/ 95162 w 1562394"/>
              <a:gd name="connsiteY68" fmla="*/ 627033 h 1483239"/>
              <a:gd name="connsiteX69" fmla="*/ 102 w 1562394"/>
              <a:gd name="connsiteY69" fmla="*/ 523116 h 1483239"/>
              <a:gd name="connsiteX70" fmla="*/ 103926 w 1562394"/>
              <a:gd name="connsiteY70" fmla="*/ 427961 h 1483239"/>
              <a:gd name="connsiteX71" fmla="*/ 1466954 w 1562394"/>
              <a:gd name="connsiteY71" fmla="*/ 98 h 1483239"/>
              <a:gd name="connsiteX72" fmla="*/ 1562394 w 1562394"/>
              <a:gd name="connsiteY72" fmla="*/ 99539 h 1483239"/>
              <a:gd name="connsiteX73" fmla="*/ 1466954 w 1562394"/>
              <a:gd name="connsiteY73" fmla="*/ 198980 h 1483239"/>
              <a:gd name="connsiteX74" fmla="*/ 1371514 w 1562394"/>
              <a:gd name="connsiteY74" fmla="*/ 99539 h 1483239"/>
              <a:gd name="connsiteX75" fmla="*/ 1466954 w 1562394"/>
              <a:gd name="connsiteY75" fmla="*/ 98 h 1483239"/>
              <a:gd name="connsiteX76" fmla="*/ 1012418 w 1562394"/>
              <a:gd name="connsiteY76" fmla="*/ 98 h 1483239"/>
              <a:gd name="connsiteX77" fmla="*/ 1107668 w 1562394"/>
              <a:gd name="connsiteY77" fmla="*/ 99539 h 1483239"/>
              <a:gd name="connsiteX78" fmla="*/ 1107480 w 1562394"/>
              <a:gd name="connsiteY78" fmla="*/ 104016 h 1483239"/>
              <a:gd name="connsiteX79" fmla="*/ 1003656 w 1562394"/>
              <a:gd name="connsiteY79" fmla="*/ 199171 h 1483239"/>
              <a:gd name="connsiteX80" fmla="*/ 908406 w 1562394"/>
              <a:gd name="connsiteY80" fmla="*/ 95253 h 1483239"/>
              <a:gd name="connsiteX81" fmla="*/ 1012418 w 1562394"/>
              <a:gd name="connsiteY81" fmla="*/ 98 h 1483239"/>
              <a:gd name="connsiteX82" fmla="*/ 557886 w 1562394"/>
              <a:gd name="connsiteY82" fmla="*/ 98 h 1483239"/>
              <a:gd name="connsiteX83" fmla="*/ 653136 w 1562394"/>
              <a:gd name="connsiteY83" fmla="*/ 99539 h 1483239"/>
              <a:gd name="connsiteX84" fmla="*/ 652946 w 1562394"/>
              <a:gd name="connsiteY84" fmla="*/ 104016 h 1483239"/>
              <a:gd name="connsiteX85" fmla="*/ 549122 w 1562394"/>
              <a:gd name="connsiteY85" fmla="*/ 199171 h 1483239"/>
              <a:gd name="connsiteX86" fmla="*/ 454064 w 1562394"/>
              <a:gd name="connsiteY86" fmla="*/ 95253 h 1483239"/>
              <a:gd name="connsiteX87" fmla="*/ 557886 w 1562394"/>
              <a:gd name="connsiteY87" fmla="*/ 98 h 1483239"/>
              <a:gd name="connsiteX88" fmla="*/ 103926 w 1562394"/>
              <a:gd name="connsiteY88" fmla="*/ 98 h 1483239"/>
              <a:gd name="connsiteX89" fmla="*/ 199174 w 1562394"/>
              <a:gd name="connsiteY89" fmla="*/ 99539 h 1483239"/>
              <a:gd name="connsiteX90" fmla="*/ 198984 w 1562394"/>
              <a:gd name="connsiteY90" fmla="*/ 104016 h 1483239"/>
              <a:gd name="connsiteX91" fmla="*/ 95162 w 1562394"/>
              <a:gd name="connsiteY91" fmla="*/ 199171 h 1483239"/>
              <a:gd name="connsiteX92" fmla="*/ 102 w 1562394"/>
              <a:gd name="connsiteY92" fmla="*/ 95253 h 1483239"/>
              <a:gd name="connsiteX93" fmla="*/ 103926 w 1562394"/>
              <a:gd name="connsiteY93" fmla="*/ 98 h 14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562394" h="1483239">
                <a:moveTo>
                  <a:pt x="1466954" y="1284069"/>
                </a:moveTo>
                <a:cubicBezTo>
                  <a:pt x="1519664" y="1284069"/>
                  <a:pt x="1562394" y="1328590"/>
                  <a:pt x="1562394" y="1383509"/>
                </a:cubicBezTo>
                <a:cubicBezTo>
                  <a:pt x="1562394" y="1438429"/>
                  <a:pt x="1519664" y="1482950"/>
                  <a:pt x="1466954" y="1482950"/>
                </a:cubicBezTo>
                <a:cubicBezTo>
                  <a:pt x="1414242" y="1482950"/>
                  <a:pt x="1371514" y="1438428"/>
                  <a:pt x="1371514" y="1383509"/>
                </a:cubicBezTo>
                <a:cubicBezTo>
                  <a:pt x="1371514" y="1328589"/>
                  <a:pt x="1414242" y="1284069"/>
                  <a:pt x="1466954" y="1284069"/>
                </a:cubicBezTo>
                <a:close/>
                <a:moveTo>
                  <a:pt x="1012418" y="1284068"/>
                </a:moveTo>
                <a:cubicBezTo>
                  <a:pt x="1066142" y="1285326"/>
                  <a:pt x="1108812" y="1329789"/>
                  <a:pt x="1107668" y="1383510"/>
                </a:cubicBezTo>
                <a:cubicBezTo>
                  <a:pt x="1107668" y="1384996"/>
                  <a:pt x="1107668" y="1386500"/>
                  <a:pt x="1107480" y="1387986"/>
                </a:cubicBezTo>
                <a:cubicBezTo>
                  <a:pt x="1105194" y="1442964"/>
                  <a:pt x="1058710" y="1485560"/>
                  <a:pt x="1003656" y="1483141"/>
                </a:cubicBezTo>
                <a:cubicBezTo>
                  <a:pt x="948602" y="1480721"/>
                  <a:pt x="906120" y="1434202"/>
                  <a:pt x="908406" y="1379223"/>
                </a:cubicBezTo>
                <a:cubicBezTo>
                  <a:pt x="910882" y="1324245"/>
                  <a:pt x="957366" y="1281650"/>
                  <a:pt x="1012418" y="1284068"/>
                </a:cubicBezTo>
                <a:close/>
                <a:moveTo>
                  <a:pt x="557886" y="1284068"/>
                </a:moveTo>
                <a:cubicBezTo>
                  <a:pt x="611608" y="1285326"/>
                  <a:pt x="654280" y="1329789"/>
                  <a:pt x="653136" y="1383510"/>
                </a:cubicBezTo>
                <a:cubicBezTo>
                  <a:pt x="653136" y="1384996"/>
                  <a:pt x="653136" y="1386500"/>
                  <a:pt x="652946" y="1387986"/>
                </a:cubicBezTo>
                <a:cubicBezTo>
                  <a:pt x="650658" y="1442964"/>
                  <a:pt x="604178" y="1485560"/>
                  <a:pt x="549122" y="1483141"/>
                </a:cubicBezTo>
                <a:cubicBezTo>
                  <a:pt x="494070" y="1480721"/>
                  <a:pt x="451586" y="1434202"/>
                  <a:pt x="454064" y="1379223"/>
                </a:cubicBezTo>
                <a:cubicBezTo>
                  <a:pt x="456350" y="1324245"/>
                  <a:pt x="502830" y="1281650"/>
                  <a:pt x="557886" y="1284068"/>
                </a:cubicBezTo>
                <a:close/>
                <a:moveTo>
                  <a:pt x="103926" y="1284068"/>
                </a:moveTo>
                <a:cubicBezTo>
                  <a:pt x="157646" y="1285326"/>
                  <a:pt x="200318" y="1329789"/>
                  <a:pt x="199174" y="1383510"/>
                </a:cubicBezTo>
                <a:cubicBezTo>
                  <a:pt x="199174" y="1384996"/>
                  <a:pt x="199174" y="1386500"/>
                  <a:pt x="198984" y="1387986"/>
                </a:cubicBezTo>
                <a:cubicBezTo>
                  <a:pt x="196698" y="1442964"/>
                  <a:pt x="150218" y="1485560"/>
                  <a:pt x="95162" y="1483141"/>
                </a:cubicBezTo>
                <a:cubicBezTo>
                  <a:pt x="40108" y="1480721"/>
                  <a:pt x="-2374" y="1434202"/>
                  <a:pt x="102" y="1379223"/>
                </a:cubicBezTo>
                <a:cubicBezTo>
                  <a:pt x="2390" y="1324245"/>
                  <a:pt x="48870" y="1281650"/>
                  <a:pt x="103926" y="1284068"/>
                </a:cubicBezTo>
                <a:close/>
                <a:moveTo>
                  <a:pt x="1466954" y="856015"/>
                </a:moveTo>
                <a:cubicBezTo>
                  <a:pt x="1520674" y="857272"/>
                  <a:pt x="1563346" y="901850"/>
                  <a:pt x="1562202" y="955646"/>
                </a:cubicBezTo>
                <a:cubicBezTo>
                  <a:pt x="1562202" y="957075"/>
                  <a:pt x="1562202" y="958504"/>
                  <a:pt x="1562202" y="959933"/>
                </a:cubicBezTo>
                <a:cubicBezTo>
                  <a:pt x="1559726" y="1014911"/>
                  <a:pt x="1513242" y="1057506"/>
                  <a:pt x="1458188" y="1055088"/>
                </a:cubicBezTo>
                <a:cubicBezTo>
                  <a:pt x="1403134" y="1052668"/>
                  <a:pt x="1360652" y="1006148"/>
                  <a:pt x="1363130" y="951170"/>
                </a:cubicBezTo>
                <a:cubicBezTo>
                  <a:pt x="1365414" y="896192"/>
                  <a:pt x="1411898" y="853596"/>
                  <a:pt x="1466954" y="856015"/>
                </a:cubicBezTo>
                <a:close/>
                <a:moveTo>
                  <a:pt x="1012418" y="856015"/>
                </a:moveTo>
                <a:cubicBezTo>
                  <a:pt x="1066142" y="857272"/>
                  <a:pt x="1108812" y="901850"/>
                  <a:pt x="1107668" y="955646"/>
                </a:cubicBezTo>
                <a:cubicBezTo>
                  <a:pt x="1107668" y="957075"/>
                  <a:pt x="1107668" y="958504"/>
                  <a:pt x="1107480" y="959933"/>
                </a:cubicBezTo>
                <a:cubicBezTo>
                  <a:pt x="1105194" y="1014911"/>
                  <a:pt x="1058710" y="1057506"/>
                  <a:pt x="1003656" y="1055088"/>
                </a:cubicBezTo>
                <a:cubicBezTo>
                  <a:pt x="948602" y="1052668"/>
                  <a:pt x="906120" y="1006148"/>
                  <a:pt x="908406" y="951170"/>
                </a:cubicBezTo>
                <a:cubicBezTo>
                  <a:pt x="910882" y="896192"/>
                  <a:pt x="957366" y="853596"/>
                  <a:pt x="1012418" y="856015"/>
                </a:cubicBezTo>
                <a:close/>
                <a:moveTo>
                  <a:pt x="557886" y="856015"/>
                </a:moveTo>
                <a:cubicBezTo>
                  <a:pt x="611608" y="857272"/>
                  <a:pt x="654280" y="901850"/>
                  <a:pt x="653136" y="955646"/>
                </a:cubicBezTo>
                <a:cubicBezTo>
                  <a:pt x="653136" y="957075"/>
                  <a:pt x="653136" y="958504"/>
                  <a:pt x="652946" y="959933"/>
                </a:cubicBezTo>
                <a:cubicBezTo>
                  <a:pt x="650658" y="1014911"/>
                  <a:pt x="604178" y="1057506"/>
                  <a:pt x="549122" y="1055088"/>
                </a:cubicBezTo>
                <a:cubicBezTo>
                  <a:pt x="494070" y="1052668"/>
                  <a:pt x="451586" y="1006148"/>
                  <a:pt x="454064" y="951170"/>
                </a:cubicBezTo>
                <a:cubicBezTo>
                  <a:pt x="456350" y="896192"/>
                  <a:pt x="502830" y="853596"/>
                  <a:pt x="557886" y="856015"/>
                </a:cubicBezTo>
                <a:close/>
                <a:moveTo>
                  <a:pt x="103926" y="856015"/>
                </a:moveTo>
                <a:cubicBezTo>
                  <a:pt x="157646" y="857272"/>
                  <a:pt x="200318" y="901850"/>
                  <a:pt x="199174" y="955646"/>
                </a:cubicBezTo>
                <a:cubicBezTo>
                  <a:pt x="199174" y="957075"/>
                  <a:pt x="199174" y="958504"/>
                  <a:pt x="198984" y="959933"/>
                </a:cubicBezTo>
                <a:cubicBezTo>
                  <a:pt x="196698" y="1014911"/>
                  <a:pt x="150218" y="1057506"/>
                  <a:pt x="95162" y="1055088"/>
                </a:cubicBezTo>
                <a:cubicBezTo>
                  <a:pt x="40108" y="1052668"/>
                  <a:pt x="-2374" y="1006148"/>
                  <a:pt x="102" y="951170"/>
                </a:cubicBezTo>
                <a:cubicBezTo>
                  <a:pt x="2390" y="896192"/>
                  <a:pt x="48870" y="853596"/>
                  <a:pt x="103926" y="856015"/>
                </a:cubicBezTo>
                <a:close/>
                <a:moveTo>
                  <a:pt x="1466954" y="427961"/>
                </a:moveTo>
                <a:cubicBezTo>
                  <a:pt x="1520674" y="429218"/>
                  <a:pt x="1563346" y="473796"/>
                  <a:pt x="1562202" y="527592"/>
                </a:cubicBezTo>
                <a:cubicBezTo>
                  <a:pt x="1562202" y="529021"/>
                  <a:pt x="1562202" y="530450"/>
                  <a:pt x="1562202" y="531879"/>
                </a:cubicBezTo>
                <a:cubicBezTo>
                  <a:pt x="1559726" y="586857"/>
                  <a:pt x="1513242" y="629453"/>
                  <a:pt x="1458188" y="627033"/>
                </a:cubicBezTo>
                <a:cubicBezTo>
                  <a:pt x="1403134" y="624614"/>
                  <a:pt x="1360652" y="578094"/>
                  <a:pt x="1363130" y="523116"/>
                </a:cubicBezTo>
                <a:cubicBezTo>
                  <a:pt x="1365414" y="468137"/>
                  <a:pt x="1411898" y="425542"/>
                  <a:pt x="1466954" y="427961"/>
                </a:cubicBezTo>
                <a:close/>
                <a:moveTo>
                  <a:pt x="1012418" y="427961"/>
                </a:moveTo>
                <a:cubicBezTo>
                  <a:pt x="1066142" y="429218"/>
                  <a:pt x="1108812" y="473796"/>
                  <a:pt x="1107668" y="527592"/>
                </a:cubicBezTo>
                <a:cubicBezTo>
                  <a:pt x="1107668" y="529021"/>
                  <a:pt x="1107668" y="530450"/>
                  <a:pt x="1107480" y="531879"/>
                </a:cubicBezTo>
                <a:cubicBezTo>
                  <a:pt x="1105194" y="586857"/>
                  <a:pt x="1058710" y="629453"/>
                  <a:pt x="1003656" y="627033"/>
                </a:cubicBezTo>
                <a:cubicBezTo>
                  <a:pt x="948602" y="624614"/>
                  <a:pt x="906120" y="578094"/>
                  <a:pt x="908406" y="523116"/>
                </a:cubicBezTo>
                <a:cubicBezTo>
                  <a:pt x="910882" y="468137"/>
                  <a:pt x="957366" y="425542"/>
                  <a:pt x="1012418" y="427961"/>
                </a:cubicBezTo>
                <a:close/>
                <a:moveTo>
                  <a:pt x="557886" y="427961"/>
                </a:moveTo>
                <a:cubicBezTo>
                  <a:pt x="611608" y="429218"/>
                  <a:pt x="654280" y="473796"/>
                  <a:pt x="653136" y="527592"/>
                </a:cubicBezTo>
                <a:cubicBezTo>
                  <a:pt x="653136" y="529021"/>
                  <a:pt x="653136" y="530450"/>
                  <a:pt x="652946" y="531879"/>
                </a:cubicBezTo>
                <a:cubicBezTo>
                  <a:pt x="650658" y="586857"/>
                  <a:pt x="604178" y="629453"/>
                  <a:pt x="549122" y="627033"/>
                </a:cubicBezTo>
                <a:cubicBezTo>
                  <a:pt x="494070" y="624614"/>
                  <a:pt x="451586" y="578094"/>
                  <a:pt x="454064" y="523116"/>
                </a:cubicBezTo>
                <a:cubicBezTo>
                  <a:pt x="456350" y="468137"/>
                  <a:pt x="502830" y="425542"/>
                  <a:pt x="557886" y="427961"/>
                </a:cubicBezTo>
                <a:close/>
                <a:moveTo>
                  <a:pt x="103926" y="427961"/>
                </a:moveTo>
                <a:cubicBezTo>
                  <a:pt x="157646" y="429218"/>
                  <a:pt x="200318" y="473796"/>
                  <a:pt x="199174" y="527592"/>
                </a:cubicBezTo>
                <a:cubicBezTo>
                  <a:pt x="199174" y="529021"/>
                  <a:pt x="199174" y="530450"/>
                  <a:pt x="198984" y="531879"/>
                </a:cubicBezTo>
                <a:cubicBezTo>
                  <a:pt x="196698" y="586857"/>
                  <a:pt x="150218" y="629453"/>
                  <a:pt x="95162" y="627033"/>
                </a:cubicBezTo>
                <a:cubicBezTo>
                  <a:pt x="40108" y="624614"/>
                  <a:pt x="-2374" y="578094"/>
                  <a:pt x="102" y="523116"/>
                </a:cubicBezTo>
                <a:cubicBezTo>
                  <a:pt x="2390" y="468137"/>
                  <a:pt x="48870" y="425542"/>
                  <a:pt x="103926" y="427961"/>
                </a:cubicBezTo>
                <a:close/>
                <a:moveTo>
                  <a:pt x="1466954" y="98"/>
                </a:moveTo>
                <a:cubicBezTo>
                  <a:pt x="1519664" y="98"/>
                  <a:pt x="1562394" y="44619"/>
                  <a:pt x="1562394" y="99539"/>
                </a:cubicBezTo>
                <a:cubicBezTo>
                  <a:pt x="1562394" y="154459"/>
                  <a:pt x="1519664" y="198980"/>
                  <a:pt x="1466954" y="198980"/>
                </a:cubicBezTo>
                <a:cubicBezTo>
                  <a:pt x="1414242" y="198980"/>
                  <a:pt x="1371514" y="154459"/>
                  <a:pt x="1371514" y="99539"/>
                </a:cubicBezTo>
                <a:cubicBezTo>
                  <a:pt x="1371514" y="44619"/>
                  <a:pt x="1414242" y="98"/>
                  <a:pt x="1466954" y="98"/>
                </a:cubicBezTo>
                <a:close/>
                <a:moveTo>
                  <a:pt x="1012418" y="98"/>
                </a:moveTo>
                <a:cubicBezTo>
                  <a:pt x="1066142" y="1356"/>
                  <a:pt x="1108812" y="45819"/>
                  <a:pt x="1107668" y="99539"/>
                </a:cubicBezTo>
                <a:cubicBezTo>
                  <a:pt x="1107668" y="101025"/>
                  <a:pt x="1107668" y="102530"/>
                  <a:pt x="1107480" y="104016"/>
                </a:cubicBezTo>
                <a:cubicBezTo>
                  <a:pt x="1105194" y="158994"/>
                  <a:pt x="1058710" y="201590"/>
                  <a:pt x="1003656" y="199171"/>
                </a:cubicBezTo>
                <a:cubicBezTo>
                  <a:pt x="948602" y="196752"/>
                  <a:pt x="906120" y="150231"/>
                  <a:pt x="908406" y="95253"/>
                </a:cubicBezTo>
                <a:cubicBezTo>
                  <a:pt x="910882" y="40275"/>
                  <a:pt x="957366" y="-2321"/>
                  <a:pt x="1012418" y="98"/>
                </a:cubicBezTo>
                <a:close/>
                <a:moveTo>
                  <a:pt x="557886" y="98"/>
                </a:moveTo>
                <a:cubicBezTo>
                  <a:pt x="611608" y="1356"/>
                  <a:pt x="654280" y="45819"/>
                  <a:pt x="653136" y="99539"/>
                </a:cubicBezTo>
                <a:cubicBezTo>
                  <a:pt x="653136" y="101025"/>
                  <a:pt x="653136" y="102530"/>
                  <a:pt x="652946" y="104016"/>
                </a:cubicBezTo>
                <a:cubicBezTo>
                  <a:pt x="650658" y="158994"/>
                  <a:pt x="604178" y="201590"/>
                  <a:pt x="549122" y="199171"/>
                </a:cubicBezTo>
                <a:cubicBezTo>
                  <a:pt x="494070" y="196752"/>
                  <a:pt x="451586" y="150231"/>
                  <a:pt x="454064" y="95253"/>
                </a:cubicBezTo>
                <a:cubicBezTo>
                  <a:pt x="456350" y="40275"/>
                  <a:pt x="502830" y="-2321"/>
                  <a:pt x="557886" y="98"/>
                </a:cubicBezTo>
                <a:close/>
                <a:moveTo>
                  <a:pt x="103926" y="98"/>
                </a:moveTo>
                <a:cubicBezTo>
                  <a:pt x="157646" y="1356"/>
                  <a:pt x="200318" y="45819"/>
                  <a:pt x="199174" y="99539"/>
                </a:cubicBezTo>
                <a:cubicBezTo>
                  <a:pt x="199174" y="101025"/>
                  <a:pt x="199174" y="102530"/>
                  <a:pt x="198984" y="104016"/>
                </a:cubicBezTo>
                <a:cubicBezTo>
                  <a:pt x="196698" y="158994"/>
                  <a:pt x="150218" y="201590"/>
                  <a:pt x="95162" y="199171"/>
                </a:cubicBezTo>
                <a:cubicBezTo>
                  <a:pt x="40108" y="196752"/>
                  <a:pt x="-2374" y="150231"/>
                  <a:pt x="102" y="95253"/>
                </a:cubicBezTo>
                <a:cubicBezTo>
                  <a:pt x="2390" y="40275"/>
                  <a:pt x="48870" y="-2321"/>
                  <a:pt x="103926" y="98"/>
                </a:cubicBezTo>
                <a:close/>
              </a:path>
            </a:pathLst>
          </a:custGeom>
          <a:gradFill>
            <a:gsLst>
              <a:gs pos="0">
                <a:srgbClr val="0E6EAB"/>
              </a:gs>
              <a:gs pos="100000">
                <a:srgbClr val="00254B"/>
              </a:gs>
            </a:gsLst>
            <a:lin ang="4200000" scaled="0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0FD3FB3D-9C7F-4DF3-B64F-DFE31353E729}"/>
              </a:ext>
            </a:extLst>
          </p:cNvPr>
          <p:cNvSpPr/>
          <p:nvPr/>
        </p:nvSpPr>
        <p:spPr>
          <a:xfrm>
            <a:off x="0" y="11669713"/>
            <a:ext cx="8705850" cy="2046287"/>
          </a:xfrm>
          <a:custGeom>
            <a:avLst/>
            <a:gdLst>
              <a:gd name="connsiteX0" fmla="*/ 0 w 8706269"/>
              <a:gd name="connsiteY0" fmla="*/ 0 h 2046397"/>
              <a:gd name="connsiteX1" fmla="*/ 8706269 w 8706269"/>
              <a:gd name="connsiteY1" fmla="*/ 2046397 h 2046397"/>
              <a:gd name="connsiteX2" fmla="*/ 0 w 8706269"/>
              <a:gd name="connsiteY2" fmla="*/ 2046397 h 204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6269" h="2046397">
                <a:moveTo>
                  <a:pt x="0" y="0"/>
                </a:moveTo>
                <a:lnTo>
                  <a:pt x="8706269" y="2046397"/>
                </a:lnTo>
                <a:lnTo>
                  <a:pt x="0" y="2046397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6600000" scaled="0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32773" name="TextBox 134">
            <a:extLst>
              <a:ext uri="{FF2B5EF4-FFF2-40B4-BE49-F238E27FC236}">
                <a16:creationId xmlns:a16="http://schemas.microsoft.com/office/drawing/2014/main" id="{2B413BF9-1916-4813-973D-B2E09AC8C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6837" y="407988"/>
            <a:ext cx="118379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Raleway" pitchFamily="34" charset="0"/>
              </a:rPr>
              <a:t>Children are Exposed to Trauma</a:t>
            </a:r>
          </a:p>
        </p:txBody>
      </p:sp>
      <p:sp>
        <p:nvSpPr>
          <p:cNvPr id="32774" name="TextBox 138">
            <a:extLst>
              <a:ext uri="{FF2B5EF4-FFF2-40B4-BE49-F238E27FC236}">
                <a16:creationId xmlns:a16="http://schemas.microsoft.com/office/drawing/2014/main" id="{F8A2FDE0-1B25-42F1-B185-36820FE7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2147783"/>
            <a:ext cx="8845550" cy="1124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5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A recent national survey found that </a:t>
            </a:r>
            <a:r>
              <a:rPr lang="en-US" altLang="en-US" sz="5500" b="1" dirty="0">
                <a:solidFill>
                  <a:srgbClr val="F7B03F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60%</a:t>
            </a:r>
            <a:r>
              <a:rPr lang="en-US" altLang="en-US" sz="5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 of U.S. children have been exposed to violence, crime, or abuse in their homes, schools or communities </a:t>
            </a:r>
          </a:p>
          <a:p>
            <a:pPr algn="ctr" eaLnBrk="1" hangingPunct="1"/>
            <a:endParaRPr lang="en-US" altLang="en-US" sz="6000" b="1" dirty="0">
              <a:solidFill>
                <a:srgbClr val="000000"/>
              </a:solidFill>
              <a:latin typeface="Raleway" pitchFamily="34" charset="0"/>
              <a:cs typeface="Poppins-Bold" pitchFamily="2" charset="0"/>
              <a:sym typeface="Poppins-Bold" pitchFamily="2" charset="0"/>
            </a:endParaRPr>
          </a:p>
          <a:p>
            <a:pPr algn="ctr" eaLnBrk="1" hangingPunct="1"/>
            <a:r>
              <a:rPr lang="en-US" altLang="en-US" sz="5500" b="1" dirty="0">
                <a:solidFill>
                  <a:srgbClr val="F7B03F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40% </a:t>
            </a:r>
            <a:r>
              <a:rPr lang="en-US" altLang="en-US" sz="5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were direct victims of two or more violent acts.</a:t>
            </a:r>
          </a:p>
          <a:p>
            <a:pPr eaLnBrk="1" hangingPunct="1"/>
            <a:endParaRPr lang="en-US" altLang="en-US" sz="5000" b="1" dirty="0">
              <a:solidFill>
                <a:srgbClr val="000000"/>
              </a:solidFill>
              <a:latin typeface="Raleway" pitchFamily="34" charset="0"/>
              <a:cs typeface="Poppins-Bold" pitchFamily="2" charset="0"/>
              <a:sym typeface="Poppins-Bold" pitchFamily="2" charset="0"/>
            </a:endParaRPr>
          </a:p>
          <a:p>
            <a:pPr eaLnBrk="1" hangingPunct="1"/>
            <a:endParaRPr lang="en-US" altLang="en-US" sz="5000" b="1" dirty="0">
              <a:solidFill>
                <a:srgbClr val="000000"/>
              </a:solidFill>
              <a:latin typeface="Raleway" pitchFamily="34" charset="0"/>
              <a:cs typeface="Poppins-Bold" pitchFamily="2" charset="0"/>
              <a:sym typeface="Poppins-Bold" pitchFamily="2" charset="0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94782720-BF79-4E1D-A831-4ED92323D06C}"/>
              </a:ext>
            </a:extLst>
          </p:cNvPr>
          <p:cNvCxnSpPr>
            <a:cxnSpLocks/>
          </p:cNvCxnSpPr>
          <p:nvPr/>
        </p:nvCxnSpPr>
        <p:spPr>
          <a:xfrm>
            <a:off x="3908425" y="8534400"/>
            <a:ext cx="2365375" cy="0"/>
          </a:xfrm>
          <a:prstGeom prst="line">
            <a:avLst/>
          </a:prstGeom>
          <a:ln w="101600" cap="rnd">
            <a:solidFill>
              <a:srgbClr val="F7B03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Freeform 183">
            <a:extLst>
              <a:ext uri="{FF2B5EF4-FFF2-40B4-BE49-F238E27FC236}">
                <a16:creationId xmlns:a16="http://schemas.microsoft.com/office/drawing/2014/main" id="{669F430D-B611-4397-9C96-DF4332CD8A4C}"/>
              </a:ext>
            </a:extLst>
          </p:cNvPr>
          <p:cNvSpPr/>
          <p:nvPr/>
        </p:nvSpPr>
        <p:spPr>
          <a:xfrm>
            <a:off x="9979025" y="11166475"/>
            <a:ext cx="1562100" cy="1482725"/>
          </a:xfrm>
          <a:custGeom>
            <a:avLst/>
            <a:gdLst>
              <a:gd name="connsiteX0" fmla="*/ 1467616 w 1563056"/>
              <a:gd name="connsiteY0" fmla="*/ 1284259 h 1483239"/>
              <a:gd name="connsiteX1" fmla="*/ 1563056 w 1563056"/>
              <a:gd name="connsiteY1" fmla="*/ 1383700 h 1483239"/>
              <a:gd name="connsiteX2" fmla="*/ 1467616 w 1563056"/>
              <a:gd name="connsiteY2" fmla="*/ 1483141 h 1483239"/>
              <a:gd name="connsiteX3" fmla="*/ 1372174 w 1563056"/>
              <a:gd name="connsiteY3" fmla="*/ 1383700 h 1483239"/>
              <a:gd name="connsiteX4" fmla="*/ 1467616 w 1563056"/>
              <a:gd name="connsiteY4" fmla="*/ 1284259 h 1483239"/>
              <a:gd name="connsiteX5" fmla="*/ 1013272 w 1563056"/>
              <a:gd name="connsiteY5" fmla="*/ 1284068 h 1483239"/>
              <a:gd name="connsiteX6" fmla="*/ 1108522 w 1563056"/>
              <a:gd name="connsiteY6" fmla="*/ 1383700 h 1483239"/>
              <a:gd name="connsiteX7" fmla="*/ 1108428 w 1563056"/>
              <a:gd name="connsiteY7" fmla="*/ 1387986 h 1483239"/>
              <a:gd name="connsiteX8" fmla="*/ 1004509 w 1563056"/>
              <a:gd name="connsiteY8" fmla="*/ 1483141 h 1483239"/>
              <a:gd name="connsiteX9" fmla="*/ 909354 w 1563056"/>
              <a:gd name="connsiteY9" fmla="*/ 1379223 h 1483239"/>
              <a:gd name="connsiteX10" fmla="*/ 1013272 w 1563056"/>
              <a:gd name="connsiteY10" fmla="*/ 1284068 h 1483239"/>
              <a:gd name="connsiteX11" fmla="*/ 558549 w 1563056"/>
              <a:gd name="connsiteY11" fmla="*/ 1284068 h 1483239"/>
              <a:gd name="connsiteX12" fmla="*/ 653799 w 1563056"/>
              <a:gd name="connsiteY12" fmla="*/ 1383700 h 1483239"/>
              <a:gd name="connsiteX13" fmla="*/ 653704 w 1563056"/>
              <a:gd name="connsiteY13" fmla="*/ 1387986 h 1483239"/>
              <a:gd name="connsiteX14" fmla="*/ 549786 w 1563056"/>
              <a:gd name="connsiteY14" fmla="*/ 1483141 h 1483239"/>
              <a:gd name="connsiteX15" fmla="*/ 454631 w 1563056"/>
              <a:gd name="connsiteY15" fmla="*/ 1379223 h 1483239"/>
              <a:gd name="connsiteX16" fmla="*/ 558549 w 1563056"/>
              <a:gd name="connsiteY16" fmla="*/ 1284068 h 1483239"/>
              <a:gd name="connsiteX17" fmla="*/ 104016 w 1563056"/>
              <a:gd name="connsiteY17" fmla="*/ 1284068 h 1483239"/>
              <a:gd name="connsiteX18" fmla="*/ 199266 w 1563056"/>
              <a:gd name="connsiteY18" fmla="*/ 1383700 h 1483239"/>
              <a:gd name="connsiteX19" fmla="*/ 199171 w 1563056"/>
              <a:gd name="connsiteY19" fmla="*/ 1387986 h 1483239"/>
              <a:gd name="connsiteX20" fmla="*/ 95253 w 1563056"/>
              <a:gd name="connsiteY20" fmla="*/ 1483141 h 1483239"/>
              <a:gd name="connsiteX21" fmla="*/ 98 w 1563056"/>
              <a:gd name="connsiteY21" fmla="*/ 1379223 h 1483239"/>
              <a:gd name="connsiteX22" fmla="*/ 104016 w 1563056"/>
              <a:gd name="connsiteY22" fmla="*/ 1284068 h 1483239"/>
              <a:gd name="connsiteX23" fmla="*/ 1467614 w 1563056"/>
              <a:gd name="connsiteY23" fmla="*/ 856205 h 1483239"/>
              <a:gd name="connsiteX24" fmla="*/ 1562864 w 1563056"/>
              <a:gd name="connsiteY24" fmla="*/ 955646 h 1483239"/>
              <a:gd name="connsiteX25" fmla="*/ 1562768 w 1563056"/>
              <a:gd name="connsiteY25" fmla="*/ 960123 h 1483239"/>
              <a:gd name="connsiteX26" fmla="*/ 1458852 w 1563056"/>
              <a:gd name="connsiteY26" fmla="*/ 1055278 h 1483239"/>
              <a:gd name="connsiteX27" fmla="*/ 1363696 w 1563056"/>
              <a:gd name="connsiteY27" fmla="*/ 951360 h 1483239"/>
              <a:gd name="connsiteX28" fmla="*/ 1467614 w 1563056"/>
              <a:gd name="connsiteY28" fmla="*/ 856205 h 1483239"/>
              <a:gd name="connsiteX29" fmla="*/ 1013272 w 1563056"/>
              <a:gd name="connsiteY29" fmla="*/ 856205 h 1483239"/>
              <a:gd name="connsiteX30" fmla="*/ 1108522 w 1563056"/>
              <a:gd name="connsiteY30" fmla="*/ 955646 h 1483239"/>
              <a:gd name="connsiteX31" fmla="*/ 1108428 w 1563056"/>
              <a:gd name="connsiteY31" fmla="*/ 960123 h 1483239"/>
              <a:gd name="connsiteX32" fmla="*/ 1004509 w 1563056"/>
              <a:gd name="connsiteY32" fmla="*/ 1055278 h 1483239"/>
              <a:gd name="connsiteX33" fmla="*/ 909354 w 1563056"/>
              <a:gd name="connsiteY33" fmla="*/ 951360 h 1483239"/>
              <a:gd name="connsiteX34" fmla="*/ 1013272 w 1563056"/>
              <a:gd name="connsiteY34" fmla="*/ 856205 h 1483239"/>
              <a:gd name="connsiteX35" fmla="*/ 558549 w 1563056"/>
              <a:gd name="connsiteY35" fmla="*/ 856205 h 1483239"/>
              <a:gd name="connsiteX36" fmla="*/ 653799 w 1563056"/>
              <a:gd name="connsiteY36" fmla="*/ 955646 h 1483239"/>
              <a:gd name="connsiteX37" fmla="*/ 653704 w 1563056"/>
              <a:gd name="connsiteY37" fmla="*/ 960123 h 1483239"/>
              <a:gd name="connsiteX38" fmla="*/ 549786 w 1563056"/>
              <a:gd name="connsiteY38" fmla="*/ 1055278 h 1483239"/>
              <a:gd name="connsiteX39" fmla="*/ 454631 w 1563056"/>
              <a:gd name="connsiteY39" fmla="*/ 951360 h 1483239"/>
              <a:gd name="connsiteX40" fmla="*/ 558549 w 1563056"/>
              <a:gd name="connsiteY40" fmla="*/ 856205 h 1483239"/>
              <a:gd name="connsiteX41" fmla="*/ 104016 w 1563056"/>
              <a:gd name="connsiteY41" fmla="*/ 856205 h 1483239"/>
              <a:gd name="connsiteX42" fmla="*/ 199266 w 1563056"/>
              <a:gd name="connsiteY42" fmla="*/ 955646 h 1483239"/>
              <a:gd name="connsiteX43" fmla="*/ 199171 w 1563056"/>
              <a:gd name="connsiteY43" fmla="*/ 960123 h 1483239"/>
              <a:gd name="connsiteX44" fmla="*/ 95253 w 1563056"/>
              <a:gd name="connsiteY44" fmla="*/ 1055278 h 1483239"/>
              <a:gd name="connsiteX45" fmla="*/ 98 w 1563056"/>
              <a:gd name="connsiteY45" fmla="*/ 951360 h 1483239"/>
              <a:gd name="connsiteX46" fmla="*/ 104016 w 1563056"/>
              <a:gd name="connsiteY46" fmla="*/ 856205 h 1483239"/>
              <a:gd name="connsiteX47" fmla="*/ 1467614 w 1563056"/>
              <a:gd name="connsiteY47" fmla="*/ 428152 h 1483239"/>
              <a:gd name="connsiteX48" fmla="*/ 1562864 w 1563056"/>
              <a:gd name="connsiteY48" fmla="*/ 527593 h 1483239"/>
              <a:gd name="connsiteX49" fmla="*/ 1562768 w 1563056"/>
              <a:gd name="connsiteY49" fmla="*/ 532070 h 1483239"/>
              <a:gd name="connsiteX50" fmla="*/ 1458852 w 1563056"/>
              <a:gd name="connsiteY50" fmla="*/ 627225 h 1483239"/>
              <a:gd name="connsiteX51" fmla="*/ 1363696 w 1563056"/>
              <a:gd name="connsiteY51" fmla="*/ 523307 h 1483239"/>
              <a:gd name="connsiteX52" fmla="*/ 1467614 w 1563056"/>
              <a:gd name="connsiteY52" fmla="*/ 428152 h 1483239"/>
              <a:gd name="connsiteX53" fmla="*/ 1013272 w 1563056"/>
              <a:gd name="connsiteY53" fmla="*/ 428152 h 1483239"/>
              <a:gd name="connsiteX54" fmla="*/ 1108522 w 1563056"/>
              <a:gd name="connsiteY54" fmla="*/ 527593 h 1483239"/>
              <a:gd name="connsiteX55" fmla="*/ 1108428 w 1563056"/>
              <a:gd name="connsiteY55" fmla="*/ 532070 h 1483239"/>
              <a:gd name="connsiteX56" fmla="*/ 1004509 w 1563056"/>
              <a:gd name="connsiteY56" fmla="*/ 627225 h 1483239"/>
              <a:gd name="connsiteX57" fmla="*/ 909354 w 1563056"/>
              <a:gd name="connsiteY57" fmla="*/ 523307 h 1483239"/>
              <a:gd name="connsiteX58" fmla="*/ 1013272 w 1563056"/>
              <a:gd name="connsiteY58" fmla="*/ 428152 h 1483239"/>
              <a:gd name="connsiteX59" fmla="*/ 558549 w 1563056"/>
              <a:gd name="connsiteY59" fmla="*/ 428152 h 1483239"/>
              <a:gd name="connsiteX60" fmla="*/ 653799 w 1563056"/>
              <a:gd name="connsiteY60" fmla="*/ 527593 h 1483239"/>
              <a:gd name="connsiteX61" fmla="*/ 653704 w 1563056"/>
              <a:gd name="connsiteY61" fmla="*/ 532070 h 1483239"/>
              <a:gd name="connsiteX62" fmla="*/ 549786 w 1563056"/>
              <a:gd name="connsiteY62" fmla="*/ 627225 h 1483239"/>
              <a:gd name="connsiteX63" fmla="*/ 454631 w 1563056"/>
              <a:gd name="connsiteY63" fmla="*/ 523307 h 1483239"/>
              <a:gd name="connsiteX64" fmla="*/ 558549 w 1563056"/>
              <a:gd name="connsiteY64" fmla="*/ 428152 h 1483239"/>
              <a:gd name="connsiteX65" fmla="*/ 104016 w 1563056"/>
              <a:gd name="connsiteY65" fmla="*/ 428152 h 1483239"/>
              <a:gd name="connsiteX66" fmla="*/ 199266 w 1563056"/>
              <a:gd name="connsiteY66" fmla="*/ 527593 h 1483239"/>
              <a:gd name="connsiteX67" fmla="*/ 199171 w 1563056"/>
              <a:gd name="connsiteY67" fmla="*/ 532070 h 1483239"/>
              <a:gd name="connsiteX68" fmla="*/ 95253 w 1563056"/>
              <a:gd name="connsiteY68" fmla="*/ 627225 h 1483239"/>
              <a:gd name="connsiteX69" fmla="*/ 98 w 1563056"/>
              <a:gd name="connsiteY69" fmla="*/ 523307 h 1483239"/>
              <a:gd name="connsiteX70" fmla="*/ 104016 w 1563056"/>
              <a:gd name="connsiteY70" fmla="*/ 428152 h 1483239"/>
              <a:gd name="connsiteX71" fmla="*/ 1467616 w 1563056"/>
              <a:gd name="connsiteY71" fmla="*/ 289 h 1483239"/>
              <a:gd name="connsiteX72" fmla="*/ 1563056 w 1563056"/>
              <a:gd name="connsiteY72" fmla="*/ 99730 h 1483239"/>
              <a:gd name="connsiteX73" fmla="*/ 1467616 w 1563056"/>
              <a:gd name="connsiteY73" fmla="*/ 199171 h 1483239"/>
              <a:gd name="connsiteX74" fmla="*/ 1372174 w 1563056"/>
              <a:gd name="connsiteY74" fmla="*/ 99730 h 1483239"/>
              <a:gd name="connsiteX75" fmla="*/ 1467616 w 1563056"/>
              <a:gd name="connsiteY75" fmla="*/ 289 h 1483239"/>
              <a:gd name="connsiteX76" fmla="*/ 1013272 w 1563056"/>
              <a:gd name="connsiteY76" fmla="*/ 98 h 1483239"/>
              <a:gd name="connsiteX77" fmla="*/ 1108522 w 1563056"/>
              <a:gd name="connsiteY77" fmla="*/ 99730 h 1483239"/>
              <a:gd name="connsiteX78" fmla="*/ 1108428 w 1563056"/>
              <a:gd name="connsiteY78" fmla="*/ 104014 h 1483239"/>
              <a:gd name="connsiteX79" fmla="*/ 1004509 w 1563056"/>
              <a:gd name="connsiteY79" fmla="*/ 199171 h 1483239"/>
              <a:gd name="connsiteX80" fmla="*/ 909354 w 1563056"/>
              <a:gd name="connsiteY80" fmla="*/ 95251 h 1483239"/>
              <a:gd name="connsiteX81" fmla="*/ 1013272 w 1563056"/>
              <a:gd name="connsiteY81" fmla="*/ 98 h 1483239"/>
              <a:gd name="connsiteX82" fmla="*/ 558549 w 1563056"/>
              <a:gd name="connsiteY82" fmla="*/ 98 h 1483239"/>
              <a:gd name="connsiteX83" fmla="*/ 653799 w 1563056"/>
              <a:gd name="connsiteY83" fmla="*/ 99730 h 1483239"/>
              <a:gd name="connsiteX84" fmla="*/ 653704 w 1563056"/>
              <a:gd name="connsiteY84" fmla="*/ 104014 h 1483239"/>
              <a:gd name="connsiteX85" fmla="*/ 549786 w 1563056"/>
              <a:gd name="connsiteY85" fmla="*/ 199171 h 1483239"/>
              <a:gd name="connsiteX86" fmla="*/ 454631 w 1563056"/>
              <a:gd name="connsiteY86" fmla="*/ 95251 h 1483239"/>
              <a:gd name="connsiteX87" fmla="*/ 558549 w 1563056"/>
              <a:gd name="connsiteY87" fmla="*/ 98 h 1483239"/>
              <a:gd name="connsiteX88" fmla="*/ 104016 w 1563056"/>
              <a:gd name="connsiteY88" fmla="*/ 98 h 1483239"/>
              <a:gd name="connsiteX89" fmla="*/ 199266 w 1563056"/>
              <a:gd name="connsiteY89" fmla="*/ 99730 h 1483239"/>
              <a:gd name="connsiteX90" fmla="*/ 199171 w 1563056"/>
              <a:gd name="connsiteY90" fmla="*/ 104014 h 1483239"/>
              <a:gd name="connsiteX91" fmla="*/ 95253 w 1563056"/>
              <a:gd name="connsiteY91" fmla="*/ 199171 h 1483239"/>
              <a:gd name="connsiteX92" fmla="*/ 98 w 1563056"/>
              <a:gd name="connsiteY92" fmla="*/ 95251 h 1483239"/>
              <a:gd name="connsiteX93" fmla="*/ 104016 w 1563056"/>
              <a:gd name="connsiteY93" fmla="*/ 98 h 14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563056" h="1483239">
                <a:moveTo>
                  <a:pt x="1467616" y="1284259"/>
                </a:moveTo>
                <a:cubicBezTo>
                  <a:pt x="1520326" y="1284259"/>
                  <a:pt x="1563056" y="1328780"/>
                  <a:pt x="1563056" y="1383700"/>
                </a:cubicBezTo>
                <a:cubicBezTo>
                  <a:pt x="1563056" y="1438620"/>
                  <a:pt x="1520326" y="1483141"/>
                  <a:pt x="1467616" y="1483141"/>
                </a:cubicBezTo>
                <a:cubicBezTo>
                  <a:pt x="1414904" y="1483141"/>
                  <a:pt x="1372174" y="1438620"/>
                  <a:pt x="1372174" y="1383700"/>
                </a:cubicBezTo>
                <a:cubicBezTo>
                  <a:pt x="1372174" y="1328780"/>
                  <a:pt x="1414904" y="1284259"/>
                  <a:pt x="1467616" y="1284259"/>
                </a:cubicBezTo>
                <a:close/>
                <a:moveTo>
                  <a:pt x="1013272" y="1284068"/>
                </a:moveTo>
                <a:cubicBezTo>
                  <a:pt x="1067032" y="1285421"/>
                  <a:pt x="1109590" y="1329941"/>
                  <a:pt x="1108522" y="1383700"/>
                </a:cubicBezTo>
                <a:cubicBezTo>
                  <a:pt x="1108522" y="1385129"/>
                  <a:pt x="1108484" y="1386557"/>
                  <a:pt x="1108428" y="1387986"/>
                </a:cubicBezTo>
                <a:cubicBezTo>
                  <a:pt x="1106008" y="1442964"/>
                  <a:pt x="1059488" y="1485560"/>
                  <a:pt x="1004509" y="1483141"/>
                </a:cubicBezTo>
                <a:cubicBezTo>
                  <a:pt x="949531" y="1480722"/>
                  <a:pt x="906936" y="1434201"/>
                  <a:pt x="909354" y="1379223"/>
                </a:cubicBezTo>
                <a:cubicBezTo>
                  <a:pt x="911774" y="1324245"/>
                  <a:pt x="958294" y="1281649"/>
                  <a:pt x="1013272" y="1284068"/>
                </a:cubicBezTo>
                <a:close/>
                <a:moveTo>
                  <a:pt x="558549" y="1284068"/>
                </a:moveTo>
                <a:cubicBezTo>
                  <a:pt x="612346" y="1285326"/>
                  <a:pt x="654961" y="1329903"/>
                  <a:pt x="653799" y="1383700"/>
                </a:cubicBezTo>
                <a:cubicBezTo>
                  <a:pt x="653799" y="1385129"/>
                  <a:pt x="653761" y="1386557"/>
                  <a:pt x="653704" y="1387986"/>
                </a:cubicBezTo>
                <a:cubicBezTo>
                  <a:pt x="651284" y="1442964"/>
                  <a:pt x="604765" y="1485560"/>
                  <a:pt x="549786" y="1483141"/>
                </a:cubicBezTo>
                <a:cubicBezTo>
                  <a:pt x="494808" y="1480722"/>
                  <a:pt x="452212" y="1434201"/>
                  <a:pt x="454631" y="1379223"/>
                </a:cubicBezTo>
                <a:cubicBezTo>
                  <a:pt x="457051" y="1324245"/>
                  <a:pt x="503571" y="1281649"/>
                  <a:pt x="558549" y="1284068"/>
                </a:cubicBezTo>
                <a:close/>
                <a:moveTo>
                  <a:pt x="104016" y="1284068"/>
                </a:moveTo>
                <a:cubicBezTo>
                  <a:pt x="157813" y="1285326"/>
                  <a:pt x="200428" y="1329903"/>
                  <a:pt x="199266" y="1383700"/>
                </a:cubicBezTo>
                <a:cubicBezTo>
                  <a:pt x="199266" y="1385129"/>
                  <a:pt x="199228" y="1386557"/>
                  <a:pt x="199171" y="1387986"/>
                </a:cubicBezTo>
                <a:cubicBezTo>
                  <a:pt x="196751" y="1442964"/>
                  <a:pt x="150231" y="1485560"/>
                  <a:pt x="95253" y="1483141"/>
                </a:cubicBezTo>
                <a:cubicBezTo>
                  <a:pt x="40275" y="1480722"/>
                  <a:pt x="-2321" y="1434201"/>
                  <a:pt x="98" y="1379223"/>
                </a:cubicBezTo>
                <a:cubicBezTo>
                  <a:pt x="2518" y="1324245"/>
                  <a:pt x="49037" y="1281649"/>
                  <a:pt x="104016" y="1284068"/>
                </a:cubicBezTo>
                <a:close/>
                <a:moveTo>
                  <a:pt x="1467614" y="856205"/>
                </a:moveTo>
                <a:cubicBezTo>
                  <a:pt x="1521336" y="857462"/>
                  <a:pt x="1563932" y="901925"/>
                  <a:pt x="1562864" y="955646"/>
                </a:cubicBezTo>
                <a:cubicBezTo>
                  <a:pt x="1562864" y="957132"/>
                  <a:pt x="1562828" y="958637"/>
                  <a:pt x="1562768" y="960123"/>
                </a:cubicBezTo>
                <a:cubicBezTo>
                  <a:pt x="1560350" y="1015101"/>
                  <a:pt x="1513830" y="1057697"/>
                  <a:pt x="1458852" y="1055278"/>
                </a:cubicBezTo>
                <a:cubicBezTo>
                  <a:pt x="1403874" y="1052858"/>
                  <a:pt x="1361278" y="1006338"/>
                  <a:pt x="1363696" y="951360"/>
                </a:cubicBezTo>
                <a:cubicBezTo>
                  <a:pt x="1366116" y="896381"/>
                  <a:pt x="1412636" y="853786"/>
                  <a:pt x="1467614" y="856205"/>
                </a:cubicBezTo>
                <a:close/>
                <a:moveTo>
                  <a:pt x="1013272" y="856205"/>
                </a:moveTo>
                <a:cubicBezTo>
                  <a:pt x="1066992" y="857462"/>
                  <a:pt x="1109590" y="901925"/>
                  <a:pt x="1108522" y="955646"/>
                </a:cubicBezTo>
                <a:cubicBezTo>
                  <a:pt x="1108522" y="957132"/>
                  <a:pt x="1108484" y="958637"/>
                  <a:pt x="1108428" y="960123"/>
                </a:cubicBezTo>
                <a:cubicBezTo>
                  <a:pt x="1106008" y="1015101"/>
                  <a:pt x="1059488" y="1057697"/>
                  <a:pt x="1004509" y="1055278"/>
                </a:cubicBezTo>
                <a:cubicBezTo>
                  <a:pt x="949531" y="1052858"/>
                  <a:pt x="906936" y="1006338"/>
                  <a:pt x="909354" y="951360"/>
                </a:cubicBezTo>
                <a:cubicBezTo>
                  <a:pt x="911774" y="896381"/>
                  <a:pt x="958294" y="853786"/>
                  <a:pt x="1013272" y="856205"/>
                </a:cubicBezTo>
                <a:close/>
                <a:moveTo>
                  <a:pt x="558549" y="856205"/>
                </a:moveTo>
                <a:cubicBezTo>
                  <a:pt x="612270" y="857462"/>
                  <a:pt x="654865" y="901925"/>
                  <a:pt x="653799" y="955646"/>
                </a:cubicBezTo>
                <a:cubicBezTo>
                  <a:pt x="653799" y="957132"/>
                  <a:pt x="653761" y="958637"/>
                  <a:pt x="653704" y="960123"/>
                </a:cubicBezTo>
                <a:cubicBezTo>
                  <a:pt x="651284" y="1015101"/>
                  <a:pt x="604765" y="1057697"/>
                  <a:pt x="549786" y="1055278"/>
                </a:cubicBezTo>
                <a:cubicBezTo>
                  <a:pt x="494808" y="1052858"/>
                  <a:pt x="452212" y="1006338"/>
                  <a:pt x="454631" y="951360"/>
                </a:cubicBezTo>
                <a:cubicBezTo>
                  <a:pt x="457051" y="896381"/>
                  <a:pt x="503571" y="853786"/>
                  <a:pt x="558549" y="856205"/>
                </a:cubicBezTo>
                <a:close/>
                <a:moveTo>
                  <a:pt x="104016" y="856205"/>
                </a:moveTo>
                <a:cubicBezTo>
                  <a:pt x="157737" y="857462"/>
                  <a:pt x="200332" y="901925"/>
                  <a:pt x="199266" y="955646"/>
                </a:cubicBezTo>
                <a:cubicBezTo>
                  <a:pt x="199266" y="957132"/>
                  <a:pt x="199228" y="958637"/>
                  <a:pt x="199171" y="960123"/>
                </a:cubicBezTo>
                <a:cubicBezTo>
                  <a:pt x="196751" y="1015101"/>
                  <a:pt x="150231" y="1057697"/>
                  <a:pt x="95253" y="1055278"/>
                </a:cubicBezTo>
                <a:cubicBezTo>
                  <a:pt x="40275" y="1052858"/>
                  <a:pt x="-2321" y="1006338"/>
                  <a:pt x="98" y="951360"/>
                </a:cubicBezTo>
                <a:cubicBezTo>
                  <a:pt x="2518" y="896381"/>
                  <a:pt x="49037" y="853786"/>
                  <a:pt x="104016" y="856205"/>
                </a:cubicBezTo>
                <a:close/>
                <a:moveTo>
                  <a:pt x="1467614" y="428152"/>
                </a:moveTo>
                <a:cubicBezTo>
                  <a:pt x="1521336" y="429409"/>
                  <a:pt x="1563932" y="473872"/>
                  <a:pt x="1562864" y="527593"/>
                </a:cubicBezTo>
                <a:cubicBezTo>
                  <a:pt x="1562864" y="529079"/>
                  <a:pt x="1562828" y="530584"/>
                  <a:pt x="1562768" y="532070"/>
                </a:cubicBezTo>
                <a:cubicBezTo>
                  <a:pt x="1560350" y="587048"/>
                  <a:pt x="1513830" y="629644"/>
                  <a:pt x="1458852" y="627225"/>
                </a:cubicBezTo>
                <a:cubicBezTo>
                  <a:pt x="1403874" y="624805"/>
                  <a:pt x="1361278" y="578285"/>
                  <a:pt x="1363696" y="523307"/>
                </a:cubicBezTo>
                <a:cubicBezTo>
                  <a:pt x="1366116" y="468329"/>
                  <a:pt x="1412636" y="425733"/>
                  <a:pt x="1467614" y="428152"/>
                </a:cubicBezTo>
                <a:close/>
                <a:moveTo>
                  <a:pt x="1013272" y="428152"/>
                </a:moveTo>
                <a:cubicBezTo>
                  <a:pt x="1066992" y="429409"/>
                  <a:pt x="1109590" y="473872"/>
                  <a:pt x="1108522" y="527593"/>
                </a:cubicBezTo>
                <a:cubicBezTo>
                  <a:pt x="1108522" y="529079"/>
                  <a:pt x="1108484" y="530584"/>
                  <a:pt x="1108428" y="532070"/>
                </a:cubicBezTo>
                <a:cubicBezTo>
                  <a:pt x="1106008" y="587048"/>
                  <a:pt x="1059488" y="629644"/>
                  <a:pt x="1004509" y="627225"/>
                </a:cubicBezTo>
                <a:cubicBezTo>
                  <a:pt x="949531" y="624805"/>
                  <a:pt x="906936" y="578285"/>
                  <a:pt x="909354" y="523307"/>
                </a:cubicBezTo>
                <a:cubicBezTo>
                  <a:pt x="911774" y="468329"/>
                  <a:pt x="958294" y="425733"/>
                  <a:pt x="1013272" y="428152"/>
                </a:cubicBezTo>
                <a:close/>
                <a:moveTo>
                  <a:pt x="558549" y="428152"/>
                </a:moveTo>
                <a:cubicBezTo>
                  <a:pt x="612270" y="429409"/>
                  <a:pt x="654865" y="473872"/>
                  <a:pt x="653799" y="527593"/>
                </a:cubicBezTo>
                <a:cubicBezTo>
                  <a:pt x="653799" y="529079"/>
                  <a:pt x="653761" y="530584"/>
                  <a:pt x="653704" y="532070"/>
                </a:cubicBezTo>
                <a:cubicBezTo>
                  <a:pt x="651284" y="587048"/>
                  <a:pt x="604765" y="629644"/>
                  <a:pt x="549786" y="627225"/>
                </a:cubicBezTo>
                <a:cubicBezTo>
                  <a:pt x="494808" y="624805"/>
                  <a:pt x="452212" y="578285"/>
                  <a:pt x="454631" y="523307"/>
                </a:cubicBezTo>
                <a:cubicBezTo>
                  <a:pt x="457051" y="468329"/>
                  <a:pt x="503571" y="425733"/>
                  <a:pt x="558549" y="428152"/>
                </a:cubicBezTo>
                <a:close/>
                <a:moveTo>
                  <a:pt x="104016" y="428152"/>
                </a:moveTo>
                <a:cubicBezTo>
                  <a:pt x="157737" y="429409"/>
                  <a:pt x="200332" y="473872"/>
                  <a:pt x="199266" y="527593"/>
                </a:cubicBezTo>
                <a:cubicBezTo>
                  <a:pt x="199266" y="529079"/>
                  <a:pt x="199228" y="530584"/>
                  <a:pt x="199171" y="532070"/>
                </a:cubicBezTo>
                <a:cubicBezTo>
                  <a:pt x="196751" y="587048"/>
                  <a:pt x="150231" y="629644"/>
                  <a:pt x="95253" y="627225"/>
                </a:cubicBezTo>
                <a:cubicBezTo>
                  <a:pt x="40275" y="624805"/>
                  <a:pt x="-2321" y="578285"/>
                  <a:pt x="98" y="523307"/>
                </a:cubicBezTo>
                <a:cubicBezTo>
                  <a:pt x="2518" y="468329"/>
                  <a:pt x="49037" y="425733"/>
                  <a:pt x="104016" y="428152"/>
                </a:cubicBezTo>
                <a:close/>
                <a:moveTo>
                  <a:pt x="1467616" y="289"/>
                </a:moveTo>
                <a:cubicBezTo>
                  <a:pt x="1520326" y="289"/>
                  <a:pt x="1563056" y="44810"/>
                  <a:pt x="1563056" y="99730"/>
                </a:cubicBezTo>
                <a:cubicBezTo>
                  <a:pt x="1563056" y="154650"/>
                  <a:pt x="1520326" y="199171"/>
                  <a:pt x="1467616" y="199171"/>
                </a:cubicBezTo>
                <a:cubicBezTo>
                  <a:pt x="1414904" y="199171"/>
                  <a:pt x="1372174" y="154650"/>
                  <a:pt x="1372174" y="99730"/>
                </a:cubicBezTo>
                <a:cubicBezTo>
                  <a:pt x="1372174" y="44810"/>
                  <a:pt x="1414904" y="289"/>
                  <a:pt x="1467616" y="289"/>
                </a:cubicBezTo>
                <a:close/>
                <a:moveTo>
                  <a:pt x="1013272" y="98"/>
                </a:moveTo>
                <a:cubicBezTo>
                  <a:pt x="1067032" y="1451"/>
                  <a:pt x="1109590" y="45970"/>
                  <a:pt x="1108522" y="99730"/>
                </a:cubicBezTo>
                <a:cubicBezTo>
                  <a:pt x="1108522" y="101158"/>
                  <a:pt x="1108484" y="102587"/>
                  <a:pt x="1108428" y="104014"/>
                </a:cubicBezTo>
                <a:cubicBezTo>
                  <a:pt x="1106008" y="158994"/>
                  <a:pt x="1059488" y="201590"/>
                  <a:pt x="1004509" y="199171"/>
                </a:cubicBezTo>
                <a:cubicBezTo>
                  <a:pt x="949531" y="196751"/>
                  <a:pt x="906936" y="150231"/>
                  <a:pt x="909354" y="95251"/>
                </a:cubicBezTo>
                <a:cubicBezTo>
                  <a:pt x="911774" y="40280"/>
                  <a:pt x="958294" y="-2321"/>
                  <a:pt x="1013272" y="98"/>
                </a:cubicBezTo>
                <a:close/>
                <a:moveTo>
                  <a:pt x="558549" y="98"/>
                </a:moveTo>
                <a:cubicBezTo>
                  <a:pt x="612346" y="1346"/>
                  <a:pt x="654961" y="45931"/>
                  <a:pt x="653799" y="99730"/>
                </a:cubicBezTo>
                <a:cubicBezTo>
                  <a:pt x="653799" y="101158"/>
                  <a:pt x="653761" y="102587"/>
                  <a:pt x="653704" y="104014"/>
                </a:cubicBezTo>
                <a:cubicBezTo>
                  <a:pt x="651284" y="158994"/>
                  <a:pt x="604765" y="201590"/>
                  <a:pt x="549786" y="199171"/>
                </a:cubicBezTo>
                <a:cubicBezTo>
                  <a:pt x="494808" y="196751"/>
                  <a:pt x="452212" y="150231"/>
                  <a:pt x="454631" y="95251"/>
                </a:cubicBezTo>
                <a:cubicBezTo>
                  <a:pt x="457051" y="40280"/>
                  <a:pt x="503571" y="-2321"/>
                  <a:pt x="558549" y="98"/>
                </a:cubicBezTo>
                <a:close/>
                <a:moveTo>
                  <a:pt x="104016" y="98"/>
                </a:moveTo>
                <a:cubicBezTo>
                  <a:pt x="157813" y="1346"/>
                  <a:pt x="200428" y="45931"/>
                  <a:pt x="199266" y="99730"/>
                </a:cubicBezTo>
                <a:cubicBezTo>
                  <a:pt x="199266" y="101158"/>
                  <a:pt x="199228" y="102587"/>
                  <a:pt x="199171" y="104014"/>
                </a:cubicBezTo>
                <a:cubicBezTo>
                  <a:pt x="196751" y="158994"/>
                  <a:pt x="150231" y="201590"/>
                  <a:pt x="95253" y="199171"/>
                </a:cubicBezTo>
                <a:cubicBezTo>
                  <a:pt x="40275" y="196751"/>
                  <a:pt x="-2321" y="150231"/>
                  <a:pt x="98" y="95251"/>
                </a:cubicBezTo>
                <a:cubicBezTo>
                  <a:pt x="2518" y="40280"/>
                  <a:pt x="49037" y="-2321"/>
                  <a:pt x="104016" y="98"/>
                </a:cubicBez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pic>
        <p:nvPicPr>
          <p:cNvPr id="18" name="Picture Placeholder 1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F7DD832-329F-47BD-BA3E-67FD7EC4DB5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969" r="3969"/>
          <a:stretch>
            <a:fillRect/>
          </a:stretch>
        </p:blipFill>
        <p:spPr>
          <a:xfrm>
            <a:off x="10799762" y="2133600"/>
            <a:ext cx="12855575" cy="966602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2"/>
    </mc:Choice>
    <mc:Fallback xmlns="">
      <p:transition spd="slow" advTm="2011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oup 162">
            <a:extLst>
              <a:ext uri="{FF2B5EF4-FFF2-40B4-BE49-F238E27FC236}">
                <a16:creationId xmlns:a16="http://schemas.microsoft.com/office/drawing/2014/main" id="{F3D67FCB-8743-4954-A0BA-CFAEE5CE6A2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1" y="10668001"/>
            <a:ext cx="7366000" cy="3048000"/>
          </a:xfrm>
          <a:prstGeom prst="rect">
            <a:avLst/>
          </a:prstGeom>
          <a:solidFill>
            <a:srgbClr val="FFBE1E"/>
          </a:solidFill>
          <a:ln>
            <a:noFill/>
          </a:ln>
        </p:spPr>
      </p:pic>
      <p:sp>
        <p:nvSpPr>
          <p:cNvPr id="107" name="Freeform 106">
            <a:extLst>
              <a:ext uri="{FF2B5EF4-FFF2-40B4-BE49-F238E27FC236}">
                <a16:creationId xmlns:a16="http://schemas.microsoft.com/office/drawing/2014/main" id="{6EF1E1F3-0169-414C-B1E6-5C0B68F3E047}"/>
              </a:ext>
            </a:extLst>
          </p:cNvPr>
          <p:cNvSpPr/>
          <p:nvPr/>
        </p:nvSpPr>
        <p:spPr>
          <a:xfrm>
            <a:off x="12042775" y="1746250"/>
            <a:ext cx="1530350" cy="1454150"/>
          </a:xfrm>
          <a:custGeom>
            <a:avLst/>
            <a:gdLst>
              <a:gd name="connsiteX0" fmla="*/ 1923919 w 2049061"/>
              <a:gd name="connsiteY0" fmla="*/ 1684309 h 1945530"/>
              <a:gd name="connsiteX1" fmla="*/ 2049061 w 2049061"/>
              <a:gd name="connsiteY1" fmla="*/ 1814785 h 1945530"/>
              <a:gd name="connsiteX2" fmla="*/ 1923919 w 2049061"/>
              <a:gd name="connsiteY2" fmla="*/ 1945260 h 1945530"/>
              <a:gd name="connsiteX3" fmla="*/ 1798779 w 2049061"/>
              <a:gd name="connsiteY3" fmla="*/ 1814785 h 1945530"/>
              <a:gd name="connsiteX4" fmla="*/ 1923919 w 2049061"/>
              <a:gd name="connsiteY4" fmla="*/ 1684309 h 1945530"/>
              <a:gd name="connsiteX5" fmla="*/ 1327731 w 2049061"/>
              <a:gd name="connsiteY5" fmla="*/ 1684309 h 1945530"/>
              <a:gd name="connsiteX6" fmla="*/ 1452683 w 2049061"/>
              <a:gd name="connsiteY6" fmla="*/ 1814784 h 1945530"/>
              <a:gd name="connsiteX7" fmla="*/ 1452491 w 2049061"/>
              <a:gd name="connsiteY7" fmla="*/ 1820556 h 1945530"/>
              <a:gd name="connsiteX8" fmla="*/ 1316303 w 2049061"/>
              <a:gd name="connsiteY8" fmla="*/ 1945393 h 1945530"/>
              <a:gd name="connsiteX9" fmla="*/ 1191543 w 2049061"/>
              <a:gd name="connsiteY9" fmla="*/ 1809127 h 1945530"/>
              <a:gd name="connsiteX10" fmla="*/ 1327731 w 2049061"/>
              <a:gd name="connsiteY10" fmla="*/ 1684309 h 1945530"/>
              <a:gd name="connsiteX11" fmla="*/ 731353 w 2049061"/>
              <a:gd name="connsiteY11" fmla="*/ 1684309 h 1945530"/>
              <a:gd name="connsiteX12" fmla="*/ 856495 w 2049061"/>
              <a:gd name="connsiteY12" fmla="*/ 1814784 h 1945530"/>
              <a:gd name="connsiteX13" fmla="*/ 856307 w 2049061"/>
              <a:gd name="connsiteY13" fmla="*/ 1820384 h 1945530"/>
              <a:gd name="connsiteX14" fmla="*/ 720307 w 2049061"/>
              <a:gd name="connsiteY14" fmla="*/ 1945412 h 1945530"/>
              <a:gd name="connsiteX15" fmla="*/ 595353 w 2049061"/>
              <a:gd name="connsiteY15" fmla="*/ 1809337 h 1945530"/>
              <a:gd name="connsiteX16" fmla="*/ 731353 w 2049061"/>
              <a:gd name="connsiteY16" fmla="*/ 1684309 h 1945530"/>
              <a:gd name="connsiteX17" fmla="*/ 136119 w 2049061"/>
              <a:gd name="connsiteY17" fmla="*/ 1684309 h 1945530"/>
              <a:gd name="connsiteX18" fmla="*/ 261259 w 2049061"/>
              <a:gd name="connsiteY18" fmla="*/ 1814784 h 1945530"/>
              <a:gd name="connsiteX19" fmla="*/ 261071 w 2049061"/>
              <a:gd name="connsiteY19" fmla="*/ 1820384 h 1945530"/>
              <a:gd name="connsiteX20" fmla="*/ 125071 w 2049061"/>
              <a:gd name="connsiteY20" fmla="*/ 1945412 h 1945530"/>
              <a:gd name="connsiteX21" fmla="*/ 119 w 2049061"/>
              <a:gd name="connsiteY21" fmla="*/ 1809337 h 1945530"/>
              <a:gd name="connsiteX22" fmla="*/ 136119 w 2049061"/>
              <a:gd name="connsiteY22" fmla="*/ 1684309 h 1945530"/>
              <a:gd name="connsiteX23" fmla="*/ 1923919 w 2049061"/>
              <a:gd name="connsiteY23" fmla="*/ 1123931 h 1945530"/>
              <a:gd name="connsiteX24" fmla="*/ 2048871 w 2049061"/>
              <a:gd name="connsiteY24" fmla="*/ 1254406 h 1945530"/>
              <a:gd name="connsiteX25" fmla="*/ 2048679 w 2049061"/>
              <a:gd name="connsiteY25" fmla="*/ 1260178 h 1945530"/>
              <a:gd name="connsiteX26" fmla="*/ 1912491 w 2049061"/>
              <a:gd name="connsiteY26" fmla="*/ 1385015 h 1945530"/>
              <a:gd name="connsiteX27" fmla="*/ 1787727 w 2049061"/>
              <a:gd name="connsiteY27" fmla="*/ 1248749 h 1945530"/>
              <a:gd name="connsiteX28" fmla="*/ 1923919 w 2049061"/>
              <a:gd name="connsiteY28" fmla="*/ 1123931 h 1945530"/>
              <a:gd name="connsiteX29" fmla="*/ 1327731 w 2049061"/>
              <a:gd name="connsiteY29" fmla="*/ 1123931 h 1945530"/>
              <a:gd name="connsiteX30" fmla="*/ 1452683 w 2049061"/>
              <a:gd name="connsiteY30" fmla="*/ 1254406 h 1945530"/>
              <a:gd name="connsiteX31" fmla="*/ 1452491 w 2049061"/>
              <a:gd name="connsiteY31" fmla="*/ 1260178 h 1945530"/>
              <a:gd name="connsiteX32" fmla="*/ 1316303 w 2049061"/>
              <a:gd name="connsiteY32" fmla="*/ 1385015 h 1945530"/>
              <a:gd name="connsiteX33" fmla="*/ 1191543 w 2049061"/>
              <a:gd name="connsiteY33" fmla="*/ 1248749 h 1945530"/>
              <a:gd name="connsiteX34" fmla="*/ 1327731 w 2049061"/>
              <a:gd name="connsiteY34" fmla="*/ 1123931 h 1945530"/>
              <a:gd name="connsiteX35" fmla="*/ 731353 w 2049061"/>
              <a:gd name="connsiteY35" fmla="*/ 1123931 h 1945530"/>
              <a:gd name="connsiteX36" fmla="*/ 856495 w 2049061"/>
              <a:gd name="connsiteY36" fmla="*/ 1254406 h 1945530"/>
              <a:gd name="connsiteX37" fmla="*/ 856307 w 2049061"/>
              <a:gd name="connsiteY37" fmla="*/ 1260006 h 1945530"/>
              <a:gd name="connsiteX38" fmla="*/ 720307 w 2049061"/>
              <a:gd name="connsiteY38" fmla="*/ 1385034 h 1945530"/>
              <a:gd name="connsiteX39" fmla="*/ 595353 w 2049061"/>
              <a:gd name="connsiteY39" fmla="*/ 1248959 h 1945530"/>
              <a:gd name="connsiteX40" fmla="*/ 731353 w 2049061"/>
              <a:gd name="connsiteY40" fmla="*/ 1123931 h 1945530"/>
              <a:gd name="connsiteX41" fmla="*/ 136119 w 2049061"/>
              <a:gd name="connsiteY41" fmla="*/ 1123931 h 1945530"/>
              <a:gd name="connsiteX42" fmla="*/ 261259 w 2049061"/>
              <a:gd name="connsiteY42" fmla="*/ 1254406 h 1945530"/>
              <a:gd name="connsiteX43" fmla="*/ 261071 w 2049061"/>
              <a:gd name="connsiteY43" fmla="*/ 1260006 h 1945530"/>
              <a:gd name="connsiteX44" fmla="*/ 125071 w 2049061"/>
              <a:gd name="connsiteY44" fmla="*/ 1385034 h 1945530"/>
              <a:gd name="connsiteX45" fmla="*/ 119 w 2049061"/>
              <a:gd name="connsiteY45" fmla="*/ 1248959 h 1945530"/>
              <a:gd name="connsiteX46" fmla="*/ 136119 w 2049061"/>
              <a:gd name="connsiteY46" fmla="*/ 1123931 h 1945530"/>
              <a:gd name="connsiteX47" fmla="*/ 1923919 w 2049061"/>
              <a:gd name="connsiteY47" fmla="*/ 561458 h 1945530"/>
              <a:gd name="connsiteX48" fmla="*/ 2048871 w 2049061"/>
              <a:gd name="connsiteY48" fmla="*/ 692124 h 1945530"/>
              <a:gd name="connsiteX49" fmla="*/ 2048679 w 2049061"/>
              <a:gd name="connsiteY49" fmla="*/ 697705 h 1945530"/>
              <a:gd name="connsiteX50" fmla="*/ 1912491 w 2049061"/>
              <a:gd name="connsiteY50" fmla="*/ 822542 h 1945530"/>
              <a:gd name="connsiteX51" fmla="*/ 1787727 w 2049061"/>
              <a:gd name="connsiteY51" fmla="*/ 686276 h 1945530"/>
              <a:gd name="connsiteX52" fmla="*/ 1923919 w 2049061"/>
              <a:gd name="connsiteY52" fmla="*/ 561458 h 1945530"/>
              <a:gd name="connsiteX53" fmla="*/ 1327731 w 2049061"/>
              <a:gd name="connsiteY53" fmla="*/ 561458 h 1945530"/>
              <a:gd name="connsiteX54" fmla="*/ 1452683 w 2049061"/>
              <a:gd name="connsiteY54" fmla="*/ 692124 h 1945530"/>
              <a:gd name="connsiteX55" fmla="*/ 1452491 w 2049061"/>
              <a:gd name="connsiteY55" fmla="*/ 697705 h 1945530"/>
              <a:gd name="connsiteX56" fmla="*/ 1316303 w 2049061"/>
              <a:gd name="connsiteY56" fmla="*/ 822542 h 1945530"/>
              <a:gd name="connsiteX57" fmla="*/ 1191543 w 2049061"/>
              <a:gd name="connsiteY57" fmla="*/ 686276 h 1945530"/>
              <a:gd name="connsiteX58" fmla="*/ 1327731 w 2049061"/>
              <a:gd name="connsiteY58" fmla="*/ 561458 h 1945530"/>
              <a:gd name="connsiteX59" fmla="*/ 731353 w 2049061"/>
              <a:gd name="connsiteY59" fmla="*/ 561458 h 1945530"/>
              <a:gd name="connsiteX60" fmla="*/ 856495 w 2049061"/>
              <a:gd name="connsiteY60" fmla="*/ 692124 h 1945530"/>
              <a:gd name="connsiteX61" fmla="*/ 856307 w 2049061"/>
              <a:gd name="connsiteY61" fmla="*/ 697533 h 1945530"/>
              <a:gd name="connsiteX62" fmla="*/ 720307 w 2049061"/>
              <a:gd name="connsiteY62" fmla="*/ 822561 h 1945530"/>
              <a:gd name="connsiteX63" fmla="*/ 595353 w 2049061"/>
              <a:gd name="connsiteY63" fmla="*/ 686486 h 1945530"/>
              <a:gd name="connsiteX64" fmla="*/ 731353 w 2049061"/>
              <a:gd name="connsiteY64" fmla="*/ 561458 h 1945530"/>
              <a:gd name="connsiteX65" fmla="*/ 136119 w 2049061"/>
              <a:gd name="connsiteY65" fmla="*/ 561458 h 1945530"/>
              <a:gd name="connsiteX66" fmla="*/ 261259 w 2049061"/>
              <a:gd name="connsiteY66" fmla="*/ 692124 h 1945530"/>
              <a:gd name="connsiteX67" fmla="*/ 261071 w 2049061"/>
              <a:gd name="connsiteY67" fmla="*/ 697533 h 1945530"/>
              <a:gd name="connsiteX68" fmla="*/ 125071 w 2049061"/>
              <a:gd name="connsiteY68" fmla="*/ 822561 h 1945530"/>
              <a:gd name="connsiteX69" fmla="*/ 119 w 2049061"/>
              <a:gd name="connsiteY69" fmla="*/ 686486 h 1945530"/>
              <a:gd name="connsiteX70" fmla="*/ 136119 w 2049061"/>
              <a:gd name="connsiteY70" fmla="*/ 561458 h 1945530"/>
              <a:gd name="connsiteX71" fmla="*/ 1923919 w 2049061"/>
              <a:gd name="connsiteY71" fmla="*/ 127 h 1945530"/>
              <a:gd name="connsiteX72" fmla="*/ 2049061 w 2049061"/>
              <a:gd name="connsiteY72" fmla="*/ 130602 h 1945530"/>
              <a:gd name="connsiteX73" fmla="*/ 1923919 w 2049061"/>
              <a:gd name="connsiteY73" fmla="*/ 261078 h 1945530"/>
              <a:gd name="connsiteX74" fmla="*/ 1798779 w 2049061"/>
              <a:gd name="connsiteY74" fmla="*/ 130602 h 1945530"/>
              <a:gd name="connsiteX75" fmla="*/ 1923919 w 2049061"/>
              <a:gd name="connsiteY75" fmla="*/ 127 h 1945530"/>
              <a:gd name="connsiteX76" fmla="*/ 1327731 w 2049061"/>
              <a:gd name="connsiteY76" fmla="*/ 127 h 1945530"/>
              <a:gd name="connsiteX77" fmla="*/ 1452683 w 2049061"/>
              <a:gd name="connsiteY77" fmla="*/ 130603 h 1945530"/>
              <a:gd name="connsiteX78" fmla="*/ 1452491 w 2049061"/>
              <a:gd name="connsiteY78" fmla="*/ 136382 h 1945530"/>
              <a:gd name="connsiteX79" fmla="*/ 1316303 w 2049061"/>
              <a:gd name="connsiteY79" fmla="*/ 261212 h 1945530"/>
              <a:gd name="connsiteX80" fmla="*/ 1191543 w 2049061"/>
              <a:gd name="connsiteY80" fmla="*/ 124953 h 1945530"/>
              <a:gd name="connsiteX81" fmla="*/ 1327731 w 2049061"/>
              <a:gd name="connsiteY81" fmla="*/ 127 h 1945530"/>
              <a:gd name="connsiteX82" fmla="*/ 731353 w 2049061"/>
              <a:gd name="connsiteY82" fmla="*/ 127 h 1945530"/>
              <a:gd name="connsiteX83" fmla="*/ 731353 w 2049061"/>
              <a:gd name="connsiteY83" fmla="*/ 129 h 1945530"/>
              <a:gd name="connsiteX84" fmla="*/ 856495 w 2049061"/>
              <a:gd name="connsiteY84" fmla="*/ 130603 h 1945530"/>
              <a:gd name="connsiteX85" fmla="*/ 856307 w 2049061"/>
              <a:gd name="connsiteY85" fmla="*/ 136201 h 1945530"/>
              <a:gd name="connsiteX86" fmla="*/ 720307 w 2049061"/>
              <a:gd name="connsiteY86" fmla="*/ 261230 h 1945530"/>
              <a:gd name="connsiteX87" fmla="*/ 595353 w 2049061"/>
              <a:gd name="connsiteY87" fmla="*/ 125153 h 1945530"/>
              <a:gd name="connsiteX88" fmla="*/ 731353 w 2049061"/>
              <a:gd name="connsiteY88" fmla="*/ 127 h 1945530"/>
              <a:gd name="connsiteX89" fmla="*/ 136119 w 2049061"/>
              <a:gd name="connsiteY89" fmla="*/ 127 h 1945530"/>
              <a:gd name="connsiteX90" fmla="*/ 261259 w 2049061"/>
              <a:gd name="connsiteY90" fmla="*/ 130603 h 1945530"/>
              <a:gd name="connsiteX91" fmla="*/ 261071 w 2049061"/>
              <a:gd name="connsiteY91" fmla="*/ 136201 h 1945530"/>
              <a:gd name="connsiteX92" fmla="*/ 125071 w 2049061"/>
              <a:gd name="connsiteY92" fmla="*/ 261230 h 1945530"/>
              <a:gd name="connsiteX93" fmla="*/ 119 w 2049061"/>
              <a:gd name="connsiteY93" fmla="*/ 125153 h 1945530"/>
              <a:gd name="connsiteX94" fmla="*/ 136119 w 2049061"/>
              <a:gd name="connsiteY94" fmla="*/ 127 h 19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049061" h="1945530">
                <a:moveTo>
                  <a:pt x="1923919" y="1684309"/>
                </a:moveTo>
                <a:cubicBezTo>
                  <a:pt x="1993035" y="1684309"/>
                  <a:pt x="2049061" y="1742725"/>
                  <a:pt x="2049061" y="1814785"/>
                </a:cubicBezTo>
                <a:cubicBezTo>
                  <a:pt x="2049061" y="1886844"/>
                  <a:pt x="1993033" y="1945260"/>
                  <a:pt x="1923919" y="1945260"/>
                </a:cubicBezTo>
                <a:cubicBezTo>
                  <a:pt x="1854807" y="1945260"/>
                  <a:pt x="1798779" y="1886844"/>
                  <a:pt x="1798779" y="1814785"/>
                </a:cubicBezTo>
                <a:cubicBezTo>
                  <a:pt x="1798779" y="1742725"/>
                  <a:pt x="1854807" y="1684309"/>
                  <a:pt x="1923919" y="1684309"/>
                </a:cubicBezTo>
                <a:close/>
                <a:moveTo>
                  <a:pt x="1327731" y="1684309"/>
                </a:moveTo>
                <a:cubicBezTo>
                  <a:pt x="1398207" y="1685966"/>
                  <a:pt x="1454015" y="1744309"/>
                  <a:pt x="1452683" y="1814784"/>
                </a:cubicBezTo>
                <a:cubicBezTo>
                  <a:pt x="1452683" y="1816708"/>
                  <a:pt x="1452683" y="1818632"/>
                  <a:pt x="1452491" y="1820556"/>
                </a:cubicBezTo>
                <a:cubicBezTo>
                  <a:pt x="1449443" y="1892651"/>
                  <a:pt x="1388491" y="1948555"/>
                  <a:pt x="1316303" y="1945393"/>
                </a:cubicBezTo>
                <a:cubicBezTo>
                  <a:pt x="1244303" y="1942231"/>
                  <a:pt x="1188303" y="1881222"/>
                  <a:pt x="1191543" y="1809127"/>
                </a:cubicBezTo>
                <a:cubicBezTo>
                  <a:pt x="1194587" y="1737032"/>
                  <a:pt x="1255731" y="1681147"/>
                  <a:pt x="1327731" y="1684309"/>
                </a:cubicBezTo>
                <a:close/>
                <a:moveTo>
                  <a:pt x="731353" y="1684309"/>
                </a:moveTo>
                <a:cubicBezTo>
                  <a:pt x="802019" y="1685795"/>
                  <a:pt x="858019" y="1744213"/>
                  <a:pt x="856495" y="1814784"/>
                </a:cubicBezTo>
                <a:cubicBezTo>
                  <a:pt x="856495" y="1816651"/>
                  <a:pt x="856495" y="1818518"/>
                  <a:pt x="856307" y="1820384"/>
                </a:cubicBezTo>
                <a:cubicBezTo>
                  <a:pt x="853257" y="1892479"/>
                  <a:pt x="792495" y="1948460"/>
                  <a:pt x="720307" y="1945412"/>
                </a:cubicBezTo>
                <a:cubicBezTo>
                  <a:pt x="648115" y="1942365"/>
                  <a:pt x="592305" y="1881432"/>
                  <a:pt x="595353" y="1809337"/>
                </a:cubicBezTo>
                <a:cubicBezTo>
                  <a:pt x="598401" y="1737242"/>
                  <a:pt x="659163" y="1681261"/>
                  <a:pt x="731353" y="1684309"/>
                </a:cubicBezTo>
                <a:close/>
                <a:moveTo>
                  <a:pt x="136119" y="1684309"/>
                </a:moveTo>
                <a:cubicBezTo>
                  <a:pt x="206593" y="1685871"/>
                  <a:pt x="262595" y="1744232"/>
                  <a:pt x="261259" y="1814784"/>
                </a:cubicBezTo>
                <a:cubicBezTo>
                  <a:pt x="261259" y="1816651"/>
                  <a:pt x="261259" y="1818518"/>
                  <a:pt x="261071" y="1820384"/>
                </a:cubicBezTo>
                <a:cubicBezTo>
                  <a:pt x="258023" y="1892479"/>
                  <a:pt x="197259" y="1948460"/>
                  <a:pt x="125071" y="1945412"/>
                </a:cubicBezTo>
                <a:cubicBezTo>
                  <a:pt x="52879" y="1942365"/>
                  <a:pt x="-2929" y="1881432"/>
                  <a:pt x="119" y="1809337"/>
                </a:cubicBezTo>
                <a:cubicBezTo>
                  <a:pt x="3167" y="1737242"/>
                  <a:pt x="63927" y="1681261"/>
                  <a:pt x="136119" y="1684309"/>
                </a:cubicBezTo>
                <a:close/>
                <a:moveTo>
                  <a:pt x="1923919" y="1123931"/>
                </a:moveTo>
                <a:cubicBezTo>
                  <a:pt x="1994395" y="1125493"/>
                  <a:pt x="2050395" y="1183892"/>
                  <a:pt x="2048871" y="1254406"/>
                </a:cubicBezTo>
                <a:cubicBezTo>
                  <a:pt x="2048871" y="1256330"/>
                  <a:pt x="2048871" y="1258254"/>
                  <a:pt x="2048679" y="1260178"/>
                </a:cubicBezTo>
                <a:cubicBezTo>
                  <a:pt x="2045631" y="1332273"/>
                  <a:pt x="1984681" y="1388177"/>
                  <a:pt x="1912491" y="1385015"/>
                </a:cubicBezTo>
                <a:cubicBezTo>
                  <a:pt x="1840299" y="1381853"/>
                  <a:pt x="1784491" y="1320844"/>
                  <a:pt x="1787727" y="1248749"/>
                </a:cubicBezTo>
                <a:cubicBezTo>
                  <a:pt x="1790775" y="1176654"/>
                  <a:pt x="1851727" y="1120769"/>
                  <a:pt x="1923919" y="1123931"/>
                </a:cubicBezTo>
                <a:close/>
                <a:moveTo>
                  <a:pt x="1327731" y="1123931"/>
                </a:moveTo>
                <a:cubicBezTo>
                  <a:pt x="1398207" y="1125493"/>
                  <a:pt x="1454205" y="1183892"/>
                  <a:pt x="1452683" y="1254406"/>
                </a:cubicBezTo>
                <a:cubicBezTo>
                  <a:pt x="1452683" y="1256330"/>
                  <a:pt x="1452683" y="1258254"/>
                  <a:pt x="1452491" y="1260178"/>
                </a:cubicBezTo>
                <a:cubicBezTo>
                  <a:pt x="1449443" y="1332273"/>
                  <a:pt x="1388491" y="1388177"/>
                  <a:pt x="1316303" y="1385015"/>
                </a:cubicBezTo>
                <a:cubicBezTo>
                  <a:pt x="1244303" y="1381853"/>
                  <a:pt x="1188303" y="1320844"/>
                  <a:pt x="1191543" y="1248749"/>
                </a:cubicBezTo>
                <a:cubicBezTo>
                  <a:pt x="1194587" y="1176654"/>
                  <a:pt x="1255731" y="1120769"/>
                  <a:pt x="1327731" y="1123931"/>
                </a:cubicBezTo>
                <a:close/>
                <a:moveTo>
                  <a:pt x="731353" y="1123931"/>
                </a:moveTo>
                <a:cubicBezTo>
                  <a:pt x="802019" y="1125417"/>
                  <a:pt x="858019" y="1183835"/>
                  <a:pt x="856495" y="1254406"/>
                </a:cubicBezTo>
                <a:cubicBezTo>
                  <a:pt x="856495" y="1256273"/>
                  <a:pt x="856495" y="1258140"/>
                  <a:pt x="856307" y="1260006"/>
                </a:cubicBezTo>
                <a:cubicBezTo>
                  <a:pt x="853257" y="1332101"/>
                  <a:pt x="792495" y="1388082"/>
                  <a:pt x="720307" y="1385034"/>
                </a:cubicBezTo>
                <a:cubicBezTo>
                  <a:pt x="648115" y="1381987"/>
                  <a:pt x="592305" y="1321054"/>
                  <a:pt x="595353" y="1248959"/>
                </a:cubicBezTo>
                <a:cubicBezTo>
                  <a:pt x="598401" y="1176864"/>
                  <a:pt x="659163" y="1120883"/>
                  <a:pt x="731353" y="1123931"/>
                </a:cubicBezTo>
                <a:close/>
                <a:moveTo>
                  <a:pt x="136119" y="1123931"/>
                </a:moveTo>
                <a:cubicBezTo>
                  <a:pt x="206783" y="1125417"/>
                  <a:pt x="262783" y="1183835"/>
                  <a:pt x="261259" y="1254406"/>
                </a:cubicBezTo>
                <a:cubicBezTo>
                  <a:pt x="261259" y="1256273"/>
                  <a:pt x="261259" y="1258140"/>
                  <a:pt x="261071" y="1260006"/>
                </a:cubicBezTo>
                <a:cubicBezTo>
                  <a:pt x="258023" y="1332101"/>
                  <a:pt x="197259" y="1388082"/>
                  <a:pt x="125071" y="1385034"/>
                </a:cubicBezTo>
                <a:cubicBezTo>
                  <a:pt x="52879" y="1381987"/>
                  <a:pt x="-2929" y="1321054"/>
                  <a:pt x="119" y="1248959"/>
                </a:cubicBezTo>
                <a:cubicBezTo>
                  <a:pt x="3167" y="1176864"/>
                  <a:pt x="63927" y="1120883"/>
                  <a:pt x="136119" y="1123931"/>
                </a:cubicBezTo>
                <a:close/>
                <a:moveTo>
                  <a:pt x="1923919" y="561458"/>
                </a:moveTo>
                <a:cubicBezTo>
                  <a:pt x="1994395" y="563115"/>
                  <a:pt x="2050395" y="621572"/>
                  <a:pt x="2048871" y="692124"/>
                </a:cubicBezTo>
                <a:cubicBezTo>
                  <a:pt x="2048871" y="693990"/>
                  <a:pt x="2048871" y="695857"/>
                  <a:pt x="2048679" y="697705"/>
                </a:cubicBezTo>
                <a:cubicBezTo>
                  <a:pt x="2045631" y="769800"/>
                  <a:pt x="1984681" y="825704"/>
                  <a:pt x="1912491" y="822542"/>
                </a:cubicBezTo>
                <a:cubicBezTo>
                  <a:pt x="1840299" y="819380"/>
                  <a:pt x="1784491" y="758371"/>
                  <a:pt x="1787727" y="686276"/>
                </a:cubicBezTo>
                <a:cubicBezTo>
                  <a:pt x="1790775" y="614181"/>
                  <a:pt x="1851727" y="558296"/>
                  <a:pt x="1923919" y="561458"/>
                </a:cubicBezTo>
                <a:close/>
                <a:moveTo>
                  <a:pt x="1327731" y="561458"/>
                </a:moveTo>
                <a:cubicBezTo>
                  <a:pt x="1398207" y="563115"/>
                  <a:pt x="1454205" y="621572"/>
                  <a:pt x="1452683" y="692124"/>
                </a:cubicBezTo>
                <a:cubicBezTo>
                  <a:pt x="1452683" y="693990"/>
                  <a:pt x="1452683" y="695857"/>
                  <a:pt x="1452491" y="697705"/>
                </a:cubicBezTo>
                <a:cubicBezTo>
                  <a:pt x="1449443" y="769800"/>
                  <a:pt x="1388491" y="825704"/>
                  <a:pt x="1316303" y="822542"/>
                </a:cubicBezTo>
                <a:cubicBezTo>
                  <a:pt x="1244303" y="819380"/>
                  <a:pt x="1188303" y="758371"/>
                  <a:pt x="1191543" y="686276"/>
                </a:cubicBezTo>
                <a:cubicBezTo>
                  <a:pt x="1194587" y="614181"/>
                  <a:pt x="1255731" y="558296"/>
                  <a:pt x="1327731" y="561458"/>
                </a:cubicBezTo>
                <a:close/>
                <a:moveTo>
                  <a:pt x="731353" y="561458"/>
                </a:moveTo>
                <a:cubicBezTo>
                  <a:pt x="802019" y="563020"/>
                  <a:pt x="858019" y="621496"/>
                  <a:pt x="856495" y="692124"/>
                </a:cubicBezTo>
                <a:cubicBezTo>
                  <a:pt x="856495" y="693933"/>
                  <a:pt x="856495" y="695724"/>
                  <a:pt x="856307" y="697533"/>
                </a:cubicBezTo>
                <a:cubicBezTo>
                  <a:pt x="853257" y="769628"/>
                  <a:pt x="792495" y="825609"/>
                  <a:pt x="720307" y="822561"/>
                </a:cubicBezTo>
                <a:cubicBezTo>
                  <a:pt x="648115" y="819514"/>
                  <a:pt x="592305" y="758581"/>
                  <a:pt x="595353" y="686486"/>
                </a:cubicBezTo>
                <a:cubicBezTo>
                  <a:pt x="598401" y="614391"/>
                  <a:pt x="659163" y="558410"/>
                  <a:pt x="731353" y="561458"/>
                </a:cubicBezTo>
                <a:close/>
                <a:moveTo>
                  <a:pt x="136119" y="561458"/>
                </a:moveTo>
                <a:cubicBezTo>
                  <a:pt x="206783" y="563020"/>
                  <a:pt x="262783" y="621496"/>
                  <a:pt x="261259" y="692124"/>
                </a:cubicBezTo>
                <a:cubicBezTo>
                  <a:pt x="261259" y="693933"/>
                  <a:pt x="261259" y="695724"/>
                  <a:pt x="261071" y="697533"/>
                </a:cubicBezTo>
                <a:cubicBezTo>
                  <a:pt x="258023" y="769628"/>
                  <a:pt x="197259" y="825609"/>
                  <a:pt x="125071" y="822561"/>
                </a:cubicBezTo>
                <a:cubicBezTo>
                  <a:pt x="52879" y="819514"/>
                  <a:pt x="-2929" y="758581"/>
                  <a:pt x="119" y="686486"/>
                </a:cubicBezTo>
                <a:cubicBezTo>
                  <a:pt x="3167" y="614391"/>
                  <a:pt x="63927" y="558410"/>
                  <a:pt x="136119" y="561458"/>
                </a:cubicBezTo>
                <a:close/>
                <a:moveTo>
                  <a:pt x="1923919" y="127"/>
                </a:moveTo>
                <a:cubicBezTo>
                  <a:pt x="1993035" y="127"/>
                  <a:pt x="2049061" y="58543"/>
                  <a:pt x="2049061" y="130602"/>
                </a:cubicBezTo>
                <a:cubicBezTo>
                  <a:pt x="2049061" y="202662"/>
                  <a:pt x="1993033" y="261078"/>
                  <a:pt x="1923919" y="261078"/>
                </a:cubicBezTo>
                <a:cubicBezTo>
                  <a:pt x="1854807" y="261078"/>
                  <a:pt x="1798779" y="202662"/>
                  <a:pt x="1798779" y="130602"/>
                </a:cubicBezTo>
                <a:cubicBezTo>
                  <a:pt x="1798779" y="58543"/>
                  <a:pt x="1854807" y="127"/>
                  <a:pt x="1923919" y="127"/>
                </a:cubicBezTo>
                <a:close/>
                <a:moveTo>
                  <a:pt x="1327731" y="127"/>
                </a:moveTo>
                <a:cubicBezTo>
                  <a:pt x="1398207" y="1792"/>
                  <a:pt x="1454015" y="60123"/>
                  <a:pt x="1452683" y="130603"/>
                </a:cubicBezTo>
                <a:cubicBezTo>
                  <a:pt x="1452683" y="132531"/>
                  <a:pt x="1452683" y="134458"/>
                  <a:pt x="1452491" y="136382"/>
                </a:cubicBezTo>
                <a:cubicBezTo>
                  <a:pt x="1449443" y="208479"/>
                  <a:pt x="1388491" y="264374"/>
                  <a:pt x="1316303" y="261212"/>
                </a:cubicBezTo>
                <a:cubicBezTo>
                  <a:pt x="1244303" y="258050"/>
                  <a:pt x="1188303" y="197050"/>
                  <a:pt x="1191543" y="124953"/>
                </a:cubicBezTo>
                <a:cubicBezTo>
                  <a:pt x="1194587" y="52859"/>
                  <a:pt x="1255731" y="-3029"/>
                  <a:pt x="1327731" y="127"/>
                </a:cubicBezTo>
                <a:close/>
                <a:moveTo>
                  <a:pt x="731353" y="127"/>
                </a:moveTo>
                <a:cubicBezTo>
                  <a:pt x="731353" y="127"/>
                  <a:pt x="731353" y="127"/>
                  <a:pt x="731353" y="129"/>
                </a:cubicBezTo>
                <a:cubicBezTo>
                  <a:pt x="802019" y="1617"/>
                  <a:pt x="858019" y="60031"/>
                  <a:pt x="856495" y="130603"/>
                </a:cubicBezTo>
                <a:cubicBezTo>
                  <a:pt x="856495" y="132469"/>
                  <a:pt x="856495" y="134336"/>
                  <a:pt x="856307" y="136201"/>
                </a:cubicBezTo>
                <a:cubicBezTo>
                  <a:pt x="853257" y="208301"/>
                  <a:pt x="792495" y="264278"/>
                  <a:pt x="720307" y="261230"/>
                </a:cubicBezTo>
                <a:cubicBezTo>
                  <a:pt x="648115" y="258183"/>
                  <a:pt x="592305" y="197254"/>
                  <a:pt x="595353" y="125153"/>
                </a:cubicBezTo>
                <a:cubicBezTo>
                  <a:pt x="598401" y="53053"/>
                  <a:pt x="659163" y="-2924"/>
                  <a:pt x="731353" y="127"/>
                </a:cubicBezTo>
                <a:close/>
                <a:moveTo>
                  <a:pt x="136119" y="127"/>
                </a:moveTo>
                <a:cubicBezTo>
                  <a:pt x="206593" y="1689"/>
                  <a:pt x="262595" y="60051"/>
                  <a:pt x="261259" y="130603"/>
                </a:cubicBezTo>
                <a:cubicBezTo>
                  <a:pt x="261259" y="132469"/>
                  <a:pt x="261259" y="134336"/>
                  <a:pt x="261071" y="136201"/>
                </a:cubicBezTo>
                <a:cubicBezTo>
                  <a:pt x="258023" y="208301"/>
                  <a:pt x="197259" y="264278"/>
                  <a:pt x="125071" y="261230"/>
                </a:cubicBezTo>
                <a:cubicBezTo>
                  <a:pt x="52879" y="258183"/>
                  <a:pt x="-2929" y="197254"/>
                  <a:pt x="119" y="125153"/>
                </a:cubicBezTo>
                <a:cubicBezTo>
                  <a:pt x="3167" y="53053"/>
                  <a:pt x="63927" y="-2924"/>
                  <a:pt x="136119" y="127"/>
                </a:cubicBez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32A0688A-03FA-43C1-9C7B-30170BCCE949}"/>
              </a:ext>
            </a:extLst>
          </p:cNvPr>
          <p:cNvSpPr/>
          <p:nvPr/>
        </p:nvSpPr>
        <p:spPr>
          <a:xfrm>
            <a:off x="22064663" y="11809413"/>
            <a:ext cx="1562100" cy="1482725"/>
          </a:xfrm>
          <a:custGeom>
            <a:avLst/>
            <a:gdLst>
              <a:gd name="connsiteX0" fmla="*/ 1467613 w 1563042"/>
              <a:gd name="connsiteY0" fmla="*/ 1284092 h 1483045"/>
              <a:gd name="connsiteX1" fmla="*/ 1563042 w 1563042"/>
              <a:gd name="connsiteY1" fmla="*/ 1383519 h 1483045"/>
              <a:gd name="connsiteX2" fmla="*/ 1467613 w 1563042"/>
              <a:gd name="connsiteY2" fmla="*/ 1482947 h 1483045"/>
              <a:gd name="connsiteX3" fmla="*/ 1372185 w 1563042"/>
              <a:gd name="connsiteY3" fmla="*/ 1383519 h 1483045"/>
              <a:gd name="connsiteX4" fmla="*/ 1467613 w 1563042"/>
              <a:gd name="connsiteY4" fmla="*/ 1284092 h 1483045"/>
              <a:gd name="connsiteX5" fmla="*/ 1013141 w 1563042"/>
              <a:gd name="connsiteY5" fmla="*/ 1283901 h 1483045"/>
              <a:gd name="connsiteX6" fmla="*/ 1108378 w 1563042"/>
              <a:gd name="connsiteY6" fmla="*/ 1383519 h 1483045"/>
              <a:gd name="connsiteX7" fmla="*/ 1108283 w 1563042"/>
              <a:gd name="connsiteY7" fmla="*/ 1387805 h 1483045"/>
              <a:gd name="connsiteX8" fmla="*/ 1004379 w 1563042"/>
              <a:gd name="connsiteY8" fmla="*/ 1482947 h 1483045"/>
              <a:gd name="connsiteX9" fmla="*/ 909237 w 1563042"/>
              <a:gd name="connsiteY9" fmla="*/ 1379043 h 1483045"/>
              <a:gd name="connsiteX10" fmla="*/ 1013141 w 1563042"/>
              <a:gd name="connsiteY10" fmla="*/ 1283901 h 1483045"/>
              <a:gd name="connsiteX11" fmla="*/ 558667 w 1563042"/>
              <a:gd name="connsiteY11" fmla="*/ 1283901 h 1483045"/>
              <a:gd name="connsiteX12" fmla="*/ 653904 w 1563042"/>
              <a:gd name="connsiteY12" fmla="*/ 1383519 h 1483045"/>
              <a:gd name="connsiteX13" fmla="*/ 653809 w 1563042"/>
              <a:gd name="connsiteY13" fmla="*/ 1387805 h 1483045"/>
              <a:gd name="connsiteX14" fmla="*/ 549904 w 1563042"/>
              <a:gd name="connsiteY14" fmla="*/ 1482947 h 1483045"/>
              <a:gd name="connsiteX15" fmla="*/ 454762 w 1563042"/>
              <a:gd name="connsiteY15" fmla="*/ 1379043 h 1483045"/>
              <a:gd name="connsiteX16" fmla="*/ 558667 w 1563042"/>
              <a:gd name="connsiteY16" fmla="*/ 1283901 h 1483045"/>
              <a:gd name="connsiteX17" fmla="*/ 104003 w 1563042"/>
              <a:gd name="connsiteY17" fmla="*/ 1283901 h 1483045"/>
              <a:gd name="connsiteX18" fmla="*/ 199240 w 1563042"/>
              <a:gd name="connsiteY18" fmla="*/ 1383519 h 1483045"/>
              <a:gd name="connsiteX19" fmla="*/ 199145 w 1563042"/>
              <a:gd name="connsiteY19" fmla="*/ 1387805 h 1483045"/>
              <a:gd name="connsiteX20" fmla="*/ 95240 w 1563042"/>
              <a:gd name="connsiteY20" fmla="*/ 1482947 h 1483045"/>
              <a:gd name="connsiteX21" fmla="*/ 98 w 1563042"/>
              <a:gd name="connsiteY21" fmla="*/ 1379043 h 1483045"/>
              <a:gd name="connsiteX22" fmla="*/ 104003 w 1563042"/>
              <a:gd name="connsiteY22" fmla="*/ 1283901 h 1483045"/>
              <a:gd name="connsiteX23" fmla="*/ 1467615 w 1563042"/>
              <a:gd name="connsiteY23" fmla="*/ 855903 h 1483045"/>
              <a:gd name="connsiteX24" fmla="*/ 1562852 w 1563042"/>
              <a:gd name="connsiteY24" fmla="*/ 955521 h 1483045"/>
              <a:gd name="connsiteX25" fmla="*/ 1562757 w 1563042"/>
              <a:gd name="connsiteY25" fmla="*/ 959808 h 1483045"/>
              <a:gd name="connsiteX26" fmla="*/ 1458852 w 1563042"/>
              <a:gd name="connsiteY26" fmla="*/ 1054950 h 1483045"/>
              <a:gd name="connsiteX27" fmla="*/ 1363710 w 1563042"/>
              <a:gd name="connsiteY27" fmla="*/ 951045 h 1483045"/>
              <a:gd name="connsiteX28" fmla="*/ 1467615 w 1563042"/>
              <a:gd name="connsiteY28" fmla="*/ 855903 h 1483045"/>
              <a:gd name="connsiteX29" fmla="*/ 1013141 w 1563042"/>
              <a:gd name="connsiteY29" fmla="*/ 855903 h 1483045"/>
              <a:gd name="connsiteX30" fmla="*/ 1108378 w 1563042"/>
              <a:gd name="connsiteY30" fmla="*/ 955521 h 1483045"/>
              <a:gd name="connsiteX31" fmla="*/ 1108283 w 1563042"/>
              <a:gd name="connsiteY31" fmla="*/ 959808 h 1483045"/>
              <a:gd name="connsiteX32" fmla="*/ 1004379 w 1563042"/>
              <a:gd name="connsiteY32" fmla="*/ 1054950 h 1483045"/>
              <a:gd name="connsiteX33" fmla="*/ 909237 w 1563042"/>
              <a:gd name="connsiteY33" fmla="*/ 951045 h 1483045"/>
              <a:gd name="connsiteX34" fmla="*/ 1013141 w 1563042"/>
              <a:gd name="connsiteY34" fmla="*/ 855903 h 1483045"/>
              <a:gd name="connsiteX35" fmla="*/ 558667 w 1563042"/>
              <a:gd name="connsiteY35" fmla="*/ 855903 h 1483045"/>
              <a:gd name="connsiteX36" fmla="*/ 653904 w 1563042"/>
              <a:gd name="connsiteY36" fmla="*/ 955521 h 1483045"/>
              <a:gd name="connsiteX37" fmla="*/ 653809 w 1563042"/>
              <a:gd name="connsiteY37" fmla="*/ 959808 h 1483045"/>
              <a:gd name="connsiteX38" fmla="*/ 549904 w 1563042"/>
              <a:gd name="connsiteY38" fmla="*/ 1054950 h 1483045"/>
              <a:gd name="connsiteX39" fmla="*/ 454762 w 1563042"/>
              <a:gd name="connsiteY39" fmla="*/ 951045 h 1483045"/>
              <a:gd name="connsiteX40" fmla="*/ 558667 w 1563042"/>
              <a:gd name="connsiteY40" fmla="*/ 855903 h 1483045"/>
              <a:gd name="connsiteX41" fmla="*/ 104003 w 1563042"/>
              <a:gd name="connsiteY41" fmla="*/ 855903 h 1483045"/>
              <a:gd name="connsiteX42" fmla="*/ 199240 w 1563042"/>
              <a:gd name="connsiteY42" fmla="*/ 955521 h 1483045"/>
              <a:gd name="connsiteX43" fmla="*/ 199145 w 1563042"/>
              <a:gd name="connsiteY43" fmla="*/ 959808 h 1483045"/>
              <a:gd name="connsiteX44" fmla="*/ 95240 w 1563042"/>
              <a:gd name="connsiteY44" fmla="*/ 1054950 h 1483045"/>
              <a:gd name="connsiteX45" fmla="*/ 98 w 1563042"/>
              <a:gd name="connsiteY45" fmla="*/ 951045 h 1483045"/>
              <a:gd name="connsiteX46" fmla="*/ 104003 w 1563042"/>
              <a:gd name="connsiteY46" fmla="*/ 855903 h 1483045"/>
              <a:gd name="connsiteX47" fmla="*/ 1467615 w 1563042"/>
              <a:gd name="connsiteY47" fmla="*/ 428096 h 1483045"/>
              <a:gd name="connsiteX48" fmla="*/ 1562852 w 1563042"/>
              <a:gd name="connsiteY48" fmla="*/ 527524 h 1483045"/>
              <a:gd name="connsiteX49" fmla="*/ 1562757 w 1563042"/>
              <a:gd name="connsiteY49" fmla="*/ 532000 h 1483045"/>
              <a:gd name="connsiteX50" fmla="*/ 1458852 w 1563042"/>
              <a:gd name="connsiteY50" fmla="*/ 627143 h 1483045"/>
              <a:gd name="connsiteX51" fmla="*/ 1363710 w 1563042"/>
              <a:gd name="connsiteY51" fmla="*/ 523238 h 1483045"/>
              <a:gd name="connsiteX52" fmla="*/ 1467615 w 1563042"/>
              <a:gd name="connsiteY52" fmla="*/ 428096 h 1483045"/>
              <a:gd name="connsiteX53" fmla="*/ 1013141 w 1563042"/>
              <a:gd name="connsiteY53" fmla="*/ 428096 h 1483045"/>
              <a:gd name="connsiteX54" fmla="*/ 1108378 w 1563042"/>
              <a:gd name="connsiteY54" fmla="*/ 527524 h 1483045"/>
              <a:gd name="connsiteX55" fmla="*/ 1108283 w 1563042"/>
              <a:gd name="connsiteY55" fmla="*/ 532000 h 1483045"/>
              <a:gd name="connsiteX56" fmla="*/ 1004379 w 1563042"/>
              <a:gd name="connsiteY56" fmla="*/ 627143 h 1483045"/>
              <a:gd name="connsiteX57" fmla="*/ 909237 w 1563042"/>
              <a:gd name="connsiteY57" fmla="*/ 523238 h 1483045"/>
              <a:gd name="connsiteX58" fmla="*/ 1013141 w 1563042"/>
              <a:gd name="connsiteY58" fmla="*/ 428096 h 1483045"/>
              <a:gd name="connsiteX59" fmla="*/ 558667 w 1563042"/>
              <a:gd name="connsiteY59" fmla="*/ 428096 h 1483045"/>
              <a:gd name="connsiteX60" fmla="*/ 653904 w 1563042"/>
              <a:gd name="connsiteY60" fmla="*/ 527524 h 1483045"/>
              <a:gd name="connsiteX61" fmla="*/ 653809 w 1563042"/>
              <a:gd name="connsiteY61" fmla="*/ 532000 h 1483045"/>
              <a:gd name="connsiteX62" fmla="*/ 549904 w 1563042"/>
              <a:gd name="connsiteY62" fmla="*/ 627143 h 1483045"/>
              <a:gd name="connsiteX63" fmla="*/ 454762 w 1563042"/>
              <a:gd name="connsiteY63" fmla="*/ 523238 h 1483045"/>
              <a:gd name="connsiteX64" fmla="*/ 558667 w 1563042"/>
              <a:gd name="connsiteY64" fmla="*/ 428096 h 1483045"/>
              <a:gd name="connsiteX65" fmla="*/ 104003 w 1563042"/>
              <a:gd name="connsiteY65" fmla="*/ 428096 h 1483045"/>
              <a:gd name="connsiteX66" fmla="*/ 199240 w 1563042"/>
              <a:gd name="connsiteY66" fmla="*/ 527524 h 1483045"/>
              <a:gd name="connsiteX67" fmla="*/ 199145 w 1563042"/>
              <a:gd name="connsiteY67" fmla="*/ 532000 h 1483045"/>
              <a:gd name="connsiteX68" fmla="*/ 95240 w 1563042"/>
              <a:gd name="connsiteY68" fmla="*/ 627143 h 1483045"/>
              <a:gd name="connsiteX69" fmla="*/ 98 w 1563042"/>
              <a:gd name="connsiteY69" fmla="*/ 523238 h 1483045"/>
              <a:gd name="connsiteX70" fmla="*/ 104003 w 1563042"/>
              <a:gd name="connsiteY70" fmla="*/ 428096 h 1483045"/>
              <a:gd name="connsiteX71" fmla="*/ 1467613 w 1563042"/>
              <a:gd name="connsiteY71" fmla="*/ 98 h 1483045"/>
              <a:gd name="connsiteX72" fmla="*/ 1563042 w 1563042"/>
              <a:gd name="connsiteY72" fmla="*/ 99526 h 1483045"/>
              <a:gd name="connsiteX73" fmla="*/ 1467613 w 1563042"/>
              <a:gd name="connsiteY73" fmla="*/ 198954 h 1483045"/>
              <a:gd name="connsiteX74" fmla="*/ 1372185 w 1563042"/>
              <a:gd name="connsiteY74" fmla="*/ 99526 h 1483045"/>
              <a:gd name="connsiteX75" fmla="*/ 1467613 w 1563042"/>
              <a:gd name="connsiteY75" fmla="*/ 98 h 1483045"/>
              <a:gd name="connsiteX76" fmla="*/ 1013141 w 1563042"/>
              <a:gd name="connsiteY76" fmla="*/ 98 h 1483045"/>
              <a:gd name="connsiteX77" fmla="*/ 1108378 w 1563042"/>
              <a:gd name="connsiteY77" fmla="*/ 99526 h 1483045"/>
              <a:gd name="connsiteX78" fmla="*/ 1108283 w 1563042"/>
              <a:gd name="connsiteY78" fmla="*/ 104002 h 1483045"/>
              <a:gd name="connsiteX79" fmla="*/ 1004379 w 1563042"/>
              <a:gd name="connsiteY79" fmla="*/ 199145 h 1483045"/>
              <a:gd name="connsiteX80" fmla="*/ 909237 w 1563042"/>
              <a:gd name="connsiteY80" fmla="*/ 95240 h 1483045"/>
              <a:gd name="connsiteX81" fmla="*/ 1013141 w 1563042"/>
              <a:gd name="connsiteY81" fmla="*/ 98 h 1483045"/>
              <a:gd name="connsiteX82" fmla="*/ 558667 w 1563042"/>
              <a:gd name="connsiteY82" fmla="*/ 98 h 1483045"/>
              <a:gd name="connsiteX83" fmla="*/ 653904 w 1563042"/>
              <a:gd name="connsiteY83" fmla="*/ 99526 h 1483045"/>
              <a:gd name="connsiteX84" fmla="*/ 653809 w 1563042"/>
              <a:gd name="connsiteY84" fmla="*/ 104002 h 1483045"/>
              <a:gd name="connsiteX85" fmla="*/ 549904 w 1563042"/>
              <a:gd name="connsiteY85" fmla="*/ 199145 h 1483045"/>
              <a:gd name="connsiteX86" fmla="*/ 454762 w 1563042"/>
              <a:gd name="connsiteY86" fmla="*/ 95240 h 1483045"/>
              <a:gd name="connsiteX87" fmla="*/ 558667 w 1563042"/>
              <a:gd name="connsiteY87" fmla="*/ 98 h 1483045"/>
              <a:gd name="connsiteX88" fmla="*/ 104003 w 1563042"/>
              <a:gd name="connsiteY88" fmla="*/ 98 h 1483045"/>
              <a:gd name="connsiteX89" fmla="*/ 199240 w 1563042"/>
              <a:gd name="connsiteY89" fmla="*/ 99526 h 1483045"/>
              <a:gd name="connsiteX90" fmla="*/ 199145 w 1563042"/>
              <a:gd name="connsiteY90" fmla="*/ 104002 h 1483045"/>
              <a:gd name="connsiteX91" fmla="*/ 95240 w 1563042"/>
              <a:gd name="connsiteY91" fmla="*/ 199145 h 1483045"/>
              <a:gd name="connsiteX92" fmla="*/ 98 w 1563042"/>
              <a:gd name="connsiteY92" fmla="*/ 95240 h 1483045"/>
              <a:gd name="connsiteX93" fmla="*/ 104003 w 1563042"/>
              <a:gd name="connsiteY93" fmla="*/ 98 h 148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563042" h="1483045">
                <a:moveTo>
                  <a:pt x="1467613" y="1284092"/>
                </a:moveTo>
                <a:cubicBezTo>
                  <a:pt x="1520317" y="1284092"/>
                  <a:pt x="1563042" y="1328608"/>
                  <a:pt x="1563042" y="1383519"/>
                </a:cubicBezTo>
                <a:cubicBezTo>
                  <a:pt x="1563042" y="1438432"/>
                  <a:pt x="1520317" y="1482947"/>
                  <a:pt x="1467613" y="1482947"/>
                </a:cubicBezTo>
                <a:cubicBezTo>
                  <a:pt x="1414910" y="1482947"/>
                  <a:pt x="1372185" y="1438431"/>
                  <a:pt x="1372185" y="1383519"/>
                </a:cubicBezTo>
                <a:cubicBezTo>
                  <a:pt x="1372185" y="1328606"/>
                  <a:pt x="1414910" y="1284092"/>
                  <a:pt x="1467613" y="1284092"/>
                </a:cubicBezTo>
                <a:close/>
                <a:moveTo>
                  <a:pt x="1013141" y="1283901"/>
                </a:moveTo>
                <a:cubicBezTo>
                  <a:pt x="1066931" y="1285158"/>
                  <a:pt x="1109541" y="1329730"/>
                  <a:pt x="1108378" y="1383519"/>
                </a:cubicBezTo>
                <a:cubicBezTo>
                  <a:pt x="1108378" y="1384948"/>
                  <a:pt x="1108341" y="1386377"/>
                  <a:pt x="1108283" y="1387805"/>
                </a:cubicBezTo>
                <a:cubicBezTo>
                  <a:pt x="1105865" y="1442777"/>
                  <a:pt x="1059350" y="1485366"/>
                  <a:pt x="1004379" y="1482947"/>
                </a:cubicBezTo>
                <a:cubicBezTo>
                  <a:pt x="949407" y="1480529"/>
                  <a:pt x="906818" y="1434014"/>
                  <a:pt x="909237" y="1379043"/>
                </a:cubicBezTo>
                <a:cubicBezTo>
                  <a:pt x="911655" y="1324071"/>
                  <a:pt x="958170" y="1281482"/>
                  <a:pt x="1013141" y="1283901"/>
                </a:cubicBezTo>
                <a:close/>
                <a:moveTo>
                  <a:pt x="558667" y="1283901"/>
                </a:moveTo>
                <a:cubicBezTo>
                  <a:pt x="612456" y="1285158"/>
                  <a:pt x="655067" y="1329730"/>
                  <a:pt x="653904" y="1383519"/>
                </a:cubicBezTo>
                <a:cubicBezTo>
                  <a:pt x="653904" y="1384948"/>
                  <a:pt x="653866" y="1386377"/>
                  <a:pt x="653809" y="1387805"/>
                </a:cubicBezTo>
                <a:cubicBezTo>
                  <a:pt x="651390" y="1442777"/>
                  <a:pt x="604876" y="1485366"/>
                  <a:pt x="549904" y="1482947"/>
                </a:cubicBezTo>
                <a:cubicBezTo>
                  <a:pt x="494933" y="1480529"/>
                  <a:pt x="452344" y="1434014"/>
                  <a:pt x="454762" y="1379043"/>
                </a:cubicBezTo>
                <a:cubicBezTo>
                  <a:pt x="457181" y="1324071"/>
                  <a:pt x="503696" y="1281482"/>
                  <a:pt x="558667" y="1283901"/>
                </a:cubicBezTo>
                <a:close/>
                <a:moveTo>
                  <a:pt x="104003" y="1283901"/>
                </a:moveTo>
                <a:cubicBezTo>
                  <a:pt x="157792" y="1285158"/>
                  <a:pt x="200402" y="1329730"/>
                  <a:pt x="199240" y="1383519"/>
                </a:cubicBezTo>
                <a:cubicBezTo>
                  <a:pt x="199240" y="1384948"/>
                  <a:pt x="199202" y="1386377"/>
                  <a:pt x="199145" y="1387805"/>
                </a:cubicBezTo>
                <a:cubicBezTo>
                  <a:pt x="196726" y="1442777"/>
                  <a:pt x="150212" y="1485366"/>
                  <a:pt x="95240" y="1482947"/>
                </a:cubicBezTo>
                <a:cubicBezTo>
                  <a:pt x="40269" y="1480529"/>
                  <a:pt x="-2320" y="1434014"/>
                  <a:pt x="98" y="1379043"/>
                </a:cubicBezTo>
                <a:cubicBezTo>
                  <a:pt x="2517" y="1324071"/>
                  <a:pt x="49032" y="1281482"/>
                  <a:pt x="104003" y="1283901"/>
                </a:cubicBezTo>
                <a:close/>
                <a:moveTo>
                  <a:pt x="1467615" y="855903"/>
                </a:moveTo>
                <a:cubicBezTo>
                  <a:pt x="1521404" y="857160"/>
                  <a:pt x="1564014" y="901732"/>
                  <a:pt x="1562852" y="955521"/>
                </a:cubicBezTo>
                <a:cubicBezTo>
                  <a:pt x="1562852" y="956950"/>
                  <a:pt x="1562814" y="958379"/>
                  <a:pt x="1562757" y="959808"/>
                </a:cubicBezTo>
                <a:cubicBezTo>
                  <a:pt x="1560338" y="1014779"/>
                  <a:pt x="1513823" y="1057369"/>
                  <a:pt x="1458852" y="1054950"/>
                </a:cubicBezTo>
                <a:cubicBezTo>
                  <a:pt x="1403882" y="1052531"/>
                  <a:pt x="1361291" y="1006016"/>
                  <a:pt x="1363710" y="951045"/>
                </a:cubicBezTo>
                <a:cubicBezTo>
                  <a:pt x="1366129" y="896075"/>
                  <a:pt x="1412643" y="853484"/>
                  <a:pt x="1467615" y="855903"/>
                </a:cubicBezTo>
                <a:close/>
                <a:moveTo>
                  <a:pt x="1013141" y="855903"/>
                </a:moveTo>
                <a:cubicBezTo>
                  <a:pt x="1066931" y="857160"/>
                  <a:pt x="1109541" y="901732"/>
                  <a:pt x="1108378" y="955521"/>
                </a:cubicBezTo>
                <a:cubicBezTo>
                  <a:pt x="1108378" y="956950"/>
                  <a:pt x="1108341" y="958379"/>
                  <a:pt x="1108283" y="959808"/>
                </a:cubicBezTo>
                <a:cubicBezTo>
                  <a:pt x="1105865" y="1014779"/>
                  <a:pt x="1059350" y="1057369"/>
                  <a:pt x="1004379" y="1054950"/>
                </a:cubicBezTo>
                <a:cubicBezTo>
                  <a:pt x="949407" y="1052531"/>
                  <a:pt x="906818" y="1006016"/>
                  <a:pt x="909237" y="951045"/>
                </a:cubicBezTo>
                <a:cubicBezTo>
                  <a:pt x="911655" y="896075"/>
                  <a:pt x="958170" y="853484"/>
                  <a:pt x="1013141" y="855903"/>
                </a:cubicBezTo>
                <a:close/>
                <a:moveTo>
                  <a:pt x="558667" y="855903"/>
                </a:moveTo>
                <a:cubicBezTo>
                  <a:pt x="612456" y="857160"/>
                  <a:pt x="655067" y="901732"/>
                  <a:pt x="653904" y="955521"/>
                </a:cubicBezTo>
                <a:cubicBezTo>
                  <a:pt x="653904" y="956950"/>
                  <a:pt x="653866" y="958379"/>
                  <a:pt x="653809" y="959808"/>
                </a:cubicBezTo>
                <a:cubicBezTo>
                  <a:pt x="651390" y="1014779"/>
                  <a:pt x="604876" y="1057369"/>
                  <a:pt x="549904" y="1054950"/>
                </a:cubicBezTo>
                <a:cubicBezTo>
                  <a:pt x="494933" y="1052531"/>
                  <a:pt x="452344" y="1006016"/>
                  <a:pt x="454762" y="951045"/>
                </a:cubicBezTo>
                <a:cubicBezTo>
                  <a:pt x="457181" y="896075"/>
                  <a:pt x="503696" y="853484"/>
                  <a:pt x="558667" y="855903"/>
                </a:cubicBezTo>
                <a:close/>
                <a:moveTo>
                  <a:pt x="104003" y="855903"/>
                </a:moveTo>
                <a:cubicBezTo>
                  <a:pt x="157792" y="857160"/>
                  <a:pt x="200402" y="901732"/>
                  <a:pt x="199240" y="955521"/>
                </a:cubicBezTo>
                <a:cubicBezTo>
                  <a:pt x="199240" y="956950"/>
                  <a:pt x="199202" y="958379"/>
                  <a:pt x="199145" y="959808"/>
                </a:cubicBezTo>
                <a:cubicBezTo>
                  <a:pt x="196726" y="1014779"/>
                  <a:pt x="150212" y="1057369"/>
                  <a:pt x="95240" y="1054950"/>
                </a:cubicBezTo>
                <a:cubicBezTo>
                  <a:pt x="40269" y="1052531"/>
                  <a:pt x="-2320" y="1006016"/>
                  <a:pt x="98" y="951045"/>
                </a:cubicBezTo>
                <a:cubicBezTo>
                  <a:pt x="2517" y="896075"/>
                  <a:pt x="49032" y="853484"/>
                  <a:pt x="104003" y="855903"/>
                </a:cubicBezTo>
                <a:close/>
                <a:moveTo>
                  <a:pt x="1467615" y="428096"/>
                </a:moveTo>
                <a:cubicBezTo>
                  <a:pt x="1521328" y="429353"/>
                  <a:pt x="1563918" y="473810"/>
                  <a:pt x="1562852" y="527524"/>
                </a:cubicBezTo>
                <a:cubicBezTo>
                  <a:pt x="1562852" y="529010"/>
                  <a:pt x="1562814" y="530514"/>
                  <a:pt x="1562757" y="532000"/>
                </a:cubicBezTo>
                <a:cubicBezTo>
                  <a:pt x="1560338" y="586972"/>
                  <a:pt x="1513823" y="629562"/>
                  <a:pt x="1458852" y="627143"/>
                </a:cubicBezTo>
                <a:cubicBezTo>
                  <a:pt x="1403882" y="624724"/>
                  <a:pt x="1361291" y="578210"/>
                  <a:pt x="1363710" y="523238"/>
                </a:cubicBezTo>
                <a:cubicBezTo>
                  <a:pt x="1366129" y="468268"/>
                  <a:pt x="1412643" y="425677"/>
                  <a:pt x="1467615" y="428096"/>
                </a:cubicBezTo>
                <a:close/>
                <a:moveTo>
                  <a:pt x="1013141" y="428096"/>
                </a:moveTo>
                <a:cubicBezTo>
                  <a:pt x="1066855" y="429353"/>
                  <a:pt x="1109445" y="473810"/>
                  <a:pt x="1108378" y="527524"/>
                </a:cubicBezTo>
                <a:cubicBezTo>
                  <a:pt x="1108378" y="529010"/>
                  <a:pt x="1108341" y="530514"/>
                  <a:pt x="1108283" y="532000"/>
                </a:cubicBezTo>
                <a:cubicBezTo>
                  <a:pt x="1105865" y="586972"/>
                  <a:pt x="1059350" y="629562"/>
                  <a:pt x="1004379" y="627143"/>
                </a:cubicBezTo>
                <a:cubicBezTo>
                  <a:pt x="949407" y="624724"/>
                  <a:pt x="906818" y="578210"/>
                  <a:pt x="909237" y="523238"/>
                </a:cubicBezTo>
                <a:cubicBezTo>
                  <a:pt x="911655" y="468268"/>
                  <a:pt x="958170" y="425677"/>
                  <a:pt x="1013141" y="428096"/>
                </a:cubicBezTo>
                <a:close/>
                <a:moveTo>
                  <a:pt x="558667" y="428096"/>
                </a:moveTo>
                <a:cubicBezTo>
                  <a:pt x="612381" y="429353"/>
                  <a:pt x="654971" y="473810"/>
                  <a:pt x="653904" y="527524"/>
                </a:cubicBezTo>
                <a:cubicBezTo>
                  <a:pt x="653904" y="529010"/>
                  <a:pt x="653866" y="530514"/>
                  <a:pt x="653809" y="532000"/>
                </a:cubicBezTo>
                <a:cubicBezTo>
                  <a:pt x="651390" y="586972"/>
                  <a:pt x="604876" y="629562"/>
                  <a:pt x="549904" y="627143"/>
                </a:cubicBezTo>
                <a:cubicBezTo>
                  <a:pt x="494933" y="624724"/>
                  <a:pt x="452344" y="578210"/>
                  <a:pt x="454762" y="523238"/>
                </a:cubicBezTo>
                <a:cubicBezTo>
                  <a:pt x="457181" y="468268"/>
                  <a:pt x="503696" y="425677"/>
                  <a:pt x="558667" y="428096"/>
                </a:cubicBezTo>
                <a:close/>
                <a:moveTo>
                  <a:pt x="104003" y="428096"/>
                </a:moveTo>
                <a:cubicBezTo>
                  <a:pt x="157717" y="429353"/>
                  <a:pt x="200307" y="473810"/>
                  <a:pt x="199240" y="527524"/>
                </a:cubicBezTo>
                <a:cubicBezTo>
                  <a:pt x="199240" y="529010"/>
                  <a:pt x="199202" y="530514"/>
                  <a:pt x="199145" y="532000"/>
                </a:cubicBezTo>
                <a:cubicBezTo>
                  <a:pt x="196726" y="586972"/>
                  <a:pt x="150212" y="629562"/>
                  <a:pt x="95240" y="627143"/>
                </a:cubicBezTo>
                <a:cubicBezTo>
                  <a:pt x="40269" y="624724"/>
                  <a:pt x="-2320" y="578210"/>
                  <a:pt x="98" y="523238"/>
                </a:cubicBezTo>
                <a:cubicBezTo>
                  <a:pt x="2517" y="468268"/>
                  <a:pt x="49032" y="425677"/>
                  <a:pt x="104003" y="428096"/>
                </a:cubicBezTo>
                <a:close/>
                <a:moveTo>
                  <a:pt x="1467613" y="98"/>
                </a:moveTo>
                <a:cubicBezTo>
                  <a:pt x="1520317" y="98"/>
                  <a:pt x="1563042" y="44613"/>
                  <a:pt x="1563042" y="99526"/>
                </a:cubicBezTo>
                <a:cubicBezTo>
                  <a:pt x="1563042" y="154439"/>
                  <a:pt x="1520317" y="198954"/>
                  <a:pt x="1467613" y="198954"/>
                </a:cubicBezTo>
                <a:cubicBezTo>
                  <a:pt x="1414910" y="198954"/>
                  <a:pt x="1372185" y="154439"/>
                  <a:pt x="1372185" y="99526"/>
                </a:cubicBezTo>
                <a:cubicBezTo>
                  <a:pt x="1372185" y="44613"/>
                  <a:pt x="1414910" y="98"/>
                  <a:pt x="1467613" y="98"/>
                </a:cubicBezTo>
                <a:close/>
                <a:moveTo>
                  <a:pt x="1013141" y="98"/>
                </a:moveTo>
                <a:cubicBezTo>
                  <a:pt x="1066855" y="1355"/>
                  <a:pt x="1109445" y="45812"/>
                  <a:pt x="1108378" y="99526"/>
                </a:cubicBezTo>
                <a:cubicBezTo>
                  <a:pt x="1108378" y="101012"/>
                  <a:pt x="1108341" y="102517"/>
                  <a:pt x="1108283" y="104002"/>
                </a:cubicBezTo>
                <a:cubicBezTo>
                  <a:pt x="1105865" y="158974"/>
                  <a:pt x="1059350" y="201564"/>
                  <a:pt x="1004379" y="199145"/>
                </a:cubicBezTo>
                <a:cubicBezTo>
                  <a:pt x="949407" y="196726"/>
                  <a:pt x="906818" y="150212"/>
                  <a:pt x="909237" y="95240"/>
                </a:cubicBezTo>
                <a:cubicBezTo>
                  <a:pt x="911655" y="40270"/>
                  <a:pt x="958170" y="-2321"/>
                  <a:pt x="1013141" y="98"/>
                </a:cubicBezTo>
                <a:close/>
                <a:moveTo>
                  <a:pt x="558667" y="98"/>
                </a:moveTo>
                <a:cubicBezTo>
                  <a:pt x="612381" y="1355"/>
                  <a:pt x="654971" y="45812"/>
                  <a:pt x="653904" y="99526"/>
                </a:cubicBezTo>
                <a:cubicBezTo>
                  <a:pt x="653904" y="101012"/>
                  <a:pt x="653866" y="102517"/>
                  <a:pt x="653809" y="104002"/>
                </a:cubicBezTo>
                <a:cubicBezTo>
                  <a:pt x="651390" y="158974"/>
                  <a:pt x="604876" y="201564"/>
                  <a:pt x="549904" y="199145"/>
                </a:cubicBezTo>
                <a:cubicBezTo>
                  <a:pt x="494933" y="196726"/>
                  <a:pt x="452344" y="150212"/>
                  <a:pt x="454762" y="95240"/>
                </a:cubicBezTo>
                <a:cubicBezTo>
                  <a:pt x="457181" y="40270"/>
                  <a:pt x="503696" y="-2321"/>
                  <a:pt x="558667" y="98"/>
                </a:cubicBezTo>
                <a:close/>
                <a:moveTo>
                  <a:pt x="104003" y="98"/>
                </a:moveTo>
                <a:cubicBezTo>
                  <a:pt x="157717" y="1355"/>
                  <a:pt x="200307" y="45812"/>
                  <a:pt x="199240" y="99526"/>
                </a:cubicBezTo>
                <a:cubicBezTo>
                  <a:pt x="199240" y="101012"/>
                  <a:pt x="199202" y="102517"/>
                  <a:pt x="199145" y="104002"/>
                </a:cubicBezTo>
                <a:cubicBezTo>
                  <a:pt x="196726" y="158974"/>
                  <a:pt x="150212" y="201564"/>
                  <a:pt x="95240" y="199145"/>
                </a:cubicBezTo>
                <a:cubicBezTo>
                  <a:pt x="40269" y="196726"/>
                  <a:pt x="-2320" y="150212"/>
                  <a:pt x="98" y="95240"/>
                </a:cubicBezTo>
                <a:cubicBezTo>
                  <a:pt x="2517" y="40270"/>
                  <a:pt x="49032" y="-2321"/>
                  <a:pt x="104003" y="98"/>
                </a:cubicBezTo>
                <a:close/>
              </a:path>
            </a:pathLst>
          </a:custGeom>
          <a:gradFill>
            <a:gsLst>
              <a:gs pos="0">
                <a:srgbClr val="0E6EAB"/>
              </a:gs>
              <a:gs pos="100000">
                <a:srgbClr val="00254B"/>
              </a:gs>
            </a:gsLst>
            <a:lin ang="13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grpSp>
        <p:nvGrpSpPr>
          <p:cNvPr id="37893" name="Group 116">
            <a:extLst>
              <a:ext uri="{FF2B5EF4-FFF2-40B4-BE49-F238E27FC236}">
                <a16:creationId xmlns:a16="http://schemas.microsoft.com/office/drawing/2014/main" id="{C495FC14-0B3D-4456-8D88-27F48282333E}"/>
              </a:ext>
            </a:extLst>
          </p:cNvPr>
          <p:cNvGrpSpPr>
            <a:grpSpLocks/>
          </p:cNvGrpSpPr>
          <p:nvPr/>
        </p:nvGrpSpPr>
        <p:grpSpPr bwMode="auto">
          <a:xfrm>
            <a:off x="1639887" y="762000"/>
            <a:ext cx="8950325" cy="12115799"/>
            <a:chOff x="1578867" y="-28792"/>
            <a:chExt cx="8723986" cy="11491990"/>
          </a:xfrm>
        </p:grpSpPr>
        <p:sp>
          <p:nvSpPr>
            <p:cNvPr id="37899" name="TextBox 107">
              <a:extLst>
                <a:ext uri="{FF2B5EF4-FFF2-40B4-BE49-F238E27FC236}">
                  <a16:creationId xmlns:a16="http://schemas.microsoft.com/office/drawing/2014/main" id="{54D53CC9-FE5C-46AD-8C03-56FC2AAD0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867" y="-28792"/>
              <a:ext cx="8723986" cy="1328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8500" b="1" dirty="0">
                  <a:solidFill>
                    <a:schemeClr val="bg1"/>
                  </a:solidFill>
                  <a:latin typeface="Raleway" pitchFamily="34" charset="0"/>
                </a:rPr>
                <a:t>Trauma’s Impact</a:t>
              </a: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62B9E91-0705-415C-A761-CD1B4291D714}"/>
                </a:ext>
              </a:extLst>
            </p:cNvPr>
            <p:cNvSpPr/>
            <p:nvPr/>
          </p:nvSpPr>
          <p:spPr bwMode="auto">
            <a:xfrm>
              <a:off x="2301482" y="9416866"/>
              <a:ext cx="5845906" cy="2046332"/>
            </a:xfrm>
            <a:custGeom>
              <a:avLst/>
              <a:gdLst>
                <a:gd name="connsiteX0" fmla="*/ 7186423 w 7186422"/>
                <a:gd name="connsiteY0" fmla="*/ 2293811 h 2872549"/>
                <a:gd name="connsiteX1" fmla="*/ 0 w 7186422"/>
                <a:gd name="connsiteY1" fmla="*/ 2872550 h 2872549"/>
                <a:gd name="connsiteX2" fmla="*/ 0 w 7186422"/>
                <a:gd name="connsiteY2" fmla="*/ 0 h 2872549"/>
                <a:gd name="connsiteX3" fmla="*/ 7186423 w 7186422"/>
                <a:gd name="connsiteY3" fmla="*/ 525209 h 2872549"/>
                <a:gd name="connsiteX4" fmla="*/ 7186423 w 7186422"/>
                <a:gd name="connsiteY4" fmla="*/ 2293811 h 2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6422" h="2872549">
                  <a:moveTo>
                    <a:pt x="7186423" y="2293811"/>
                  </a:moveTo>
                  <a:lnTo>
                    <a:pt x="0" y="2872550"/>
                  </a:lnTo>
                  <a:lnTo>
                    <a:pt x="0" y="0"/>
                  </a:lnTo>
                  <a:lnTo>
                    <a:pt x="7186423" y="525209"/>
                  </a:lnTo>
                  <a:lnTo>
                    <a:pt x="7186423" y="2293811"/>
                  </a:lnTo>
                  <a:close/>
                </a:path>
              </a:pathLst>
            </a:custGeom>
            <a:gradFill>
              <a:gsLst>
                <a:gs pos="0">
                  <a:srgbClr val="F7B03F"/>
                </a:gs>
                <a:gs pos="100000">
                  <a:srgbClr val="FFC000"/>
                </a:gs>
              </a:gsLst>
              <a:lin ang="5400000" scaled="1"/>
            </a:gradFill>
            <a:ln w="19050" cap="flat">
              <a:noFill/>
              <a:prstDash val="solid"/>
              <a:miter/>
            </a:ln>
          </p:spPr>
          <p:txBody>
            <a:bodyPr anchor="ctr"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599">
                <a:latin typeface="+mn-lt"/>
              </a:endParaRPr>
            </a:p>
          </p:txBody>
        </p:sp>
      </p:grpSp>
      <p:sp>
        <p:nvSpPr>
          <p:cNvPr id="37896" name="TextBox 3">
            <a:extLst>
              <a:ext uri="{FF2B5EF4-FFF2-40B4-BE49-F238E27FC236}">
                <a16:creationId xmlns:a16="http://schemas.microsoft.com/office/drawing/2014/main" id="{89808922-5E06-4C7A-9F08-027C6BC8B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75" y="2667000"/>
            <a:ext cx="9972676" cy="85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6000" b="1" dirty="0">
                <a:solidFill>
                  <a:schemeClr val="bg1"/>
                </a:solidFill>
              </a:rPr>
              <a:t>Trauma in children turns off the learning switch and turns on risky behavior.  </a:t>
            </a:r>
          </a:p>
          <a:p>
            <a:endParaRPr lang="en-US" altLang="en-US" sz="6000" b="1" dirty="0">
              <a:solidFill>
                <a:schemeClr val="bg1"/>
              </a:solidFill>
            </a:endParaRPr>
          </a:p>
          <a:p>
            <a:r>
              <a:rPr lang="en-US" altLang="en-US" sz="6000" b="1" dirty="0">
                <a:solidFill>
                  <a:schemeClr val="bg1"/>
                </a:solidFill>
              </a:rPr>
              <a:t>Kids at risk tend to skip school, use drugs, become violent, commit crimes, and end up meeting law enforcement. </a:t>
            </a:r>
          </a:p>
          <a:p>
            <a:endParaRPr lang="en-US" altLang="en-US" b="1" dirty="0">
              <a:solidFill>
                <a:schemeClr val="bg1"/>
              </a:solidFill>
            </a:endParaRPr>
          </a:p>
          <a:p>
            <a:r>
              <a:rPr lang="en-US" altLang="en-U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Placeholder 3" descr="A picture containing person&#10;&#10;Description automatically generated">
            <a:extLst>
              <a:ext uri="{FF2B5EF4-FFF2-40B4-BE49-F238E27FC236}">
                <a16:creationId xmlns:a16="http://schemas.microsoft.com/office/drawing/2014/main" id="{05D0E72F-145E-4B42-9B03-8340B3E8CB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6647" r="6647"/>
          <a:stretch>
            <a:fillRect/>
          </a:stretch>
        </p:blipFill>
        <p:spPr>
          <a:xfrm>
            <a:off x="12779375" y="1693471"/>
            <a:ext cx="11570109" cy="10008348"/>
          </a:xfrm>
        </p:spPr>
      </p:pic>
      <p:pic>
        <p:nvPicPr>
          <p:cNvPr id="37895" name="Picture Placeholder 23">
            <a:extLst>
              <a:ext uri="{FF2B5EF4-FFF2-40B4-BE49-F238E27FC236}">
                <a16:creationId xmlns:a16="http://schemas.microsoft.com/office/drawing/2014/main" id="{9B0FAED5-C8D7-4A15-A715-9021CCE9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25" y="304800"/>
            <a:ext cx="4232275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C7B6C0-5CB1-4905-B056-AB8C6D532384}"/>
              </a:ext>
            </a:extLst>
          </p:cNvPr>
          <p:cNvSpPr txBox="1"/>
          <p:nvPr/>
        </p:nvSpPr>
        <p:spPr>
          <a:xfrm>
            <a:off x="14703425" y="11395264"/>
            <a:ext cx="5867400" cy="2015936"/>
          </a:xfrm>
          <a:prstGeom prst="rect">
            <a:avLst/>
          </a:prstGeom>
          <a:solidFill>
            <a:srgbClr val="FFBE1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897" name="TextBox 1">
            <a:extLst>
              <a:ext uri="{FF2B5EF4-FFF2-40B4-BE49-F238E27FC236}">
                <a16:creationId xmlns:a16="http://schemas.microsoft.com/office/drawing/2014/main" id="{1EB55EAD-A004-460A-B633-70E8845FC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0825" y="11700064"/>
            <a:ext cx="8505825" cy="2015936"/>
          </a:xfrm>
          <a:prstGeom prst="rect">
            <a:avLst/>
          </a:prstGeom>
          <a:solidFill>
            <a:srgbClr val="F581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2000" dirty="0"/>
          </a:p>
          <a:p>
            <a:pPr algn="ctr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14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7"/>
    </mc:Choice>
    <mc:Fallback xmlns="">
      <p:transition spd="slow" advTm="1544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Placeholder 2">
            <a:extLst>
              <a:ext uri="{FF2B5EF4-FFF2-40B4-BE49-F238E27FC236}">
                <a16:creationId xmlns:a16="http://schemas.microsoft.com/office/drawing/2014/main" id="{8FF1A44D-1879-497B-BC4B-30C5F259E45E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1206500"/>
            <a:ext cx="11582400" cy="1002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Freeform 106">
            <a:extLst>
              <a:ext uri="{FF2B5EF4-FFF2-40B4-BE49-F238E27FC236}">
                <a16:creationId xmlns:a16="http://schemas.microsoft.com/office/drawing/2014/main" id="{6EF1E1F3-0169-414C-B1E6-5C0B68F3E047}"/>
              </a:ext>
            </a:extLst>
          </p:cNvPr>
          <p:cNvSpPr/>
          <p:nvPr/>
        </p:nvSpPr>
        <p:spPr>
          <a:xfrm>
            <a:off x="12042775" y="1746250"/>
            <a:ext cx="1530350" cy="1454150"/>
          </a:xfrm>
          <a:custGeom>
            <a:avLst/>
            <a:gdLst>
              <a:gd name="connsiteX0" fmla="*/ 1923919 w 2049061"/>
              <a:gd name="connsiteY0" fmla="*/ 1684309 h 1945530"/>
              <a:gd name="connsiteX1" fmla="*/ 2049061 w 2049061"/>
              <a:gd name="connsiteY1" fmla="*/ 1814785 h 1945530"/>
              <a:gd name="connsiteX2" fmla="*/ 1923919 w 2049061"/>
              <a:gd name="connsiteY2" fmla="*/ 1945260 h 1945530"/>
              <a:gd name="connsiteX3" fmla="*/ 1798779 w 2049061"/>
              <a:gd name="connsiteY3" fmla="*/ 1814785 h 1945530"/>
              <a:gd name="connsiteX4" fmla="*/ 1923919 w 2049061"/>
              <a:gd name="connsiteY4" fmla="*/ 1684309 h 1945530"/>
              <a:gd name="connsiteX5" fmla="*/ 1327731 w 2049061"/>
              <a:gd name="connsiteY5" fmla="*/ 1684309 h 1945530"/>
              <a:gd name="connsiteX6" fmla="*/ 1452683 w 2049061"/>
              <a:gd name="connsiteY6" fmla="*/ 1814784 h 1945530"/>
              <a:gd name="connsiteX7" fmla="*/ 1452491 w 2049061"/>
              <a:gd name="connsiteY7" fmla="*/ 1820556 h 1945530"/>
              <a:gd name="connsiteX8" fmla="*/ 1316303 w 2049061"/>
              <a:gd name="connsiteY8" fmla="*/ 1945393 h 1945530"/>
              <a:gd name="connsiteX9" fmla="*/ 1191543 w 2049061"/>
              <a:gd name="connsiteY9" fmla="*/ 1809127 h 1945530"/>
              <a:gd name="connsiteX10" fmla="*/ 1327731 w 2049061"/>
              <a:gd name="connsiteY10" fmla="*/ 1684309 h 1945530"/>
              <a:gd name="connsiteX11" fmla="*/ 731353 w 2049061"/>
              <a:gd name="connsiteY11" fmla="*/ 1684309 h 1945530"/>
              <a:gd name="connsiteX12" fmla="*/ 856495 w 2049061"/>
              <a:gd name="connsiteY12" fmla="*/ 1814784 h 1945530"/>
              <a:gd name="connsiteX13" fmla="*/ 856307 w 2049061"/>
              <a:gd name="connsiteY13" fmla="*/ 1820384 h 1945530"/>
              <a:gd name="connsiteX14" fmla="*/ 720307 w 2049061"/>
              <a:gd name="connsiteY14" fmla="*/ 1945412 h 1945530"/>
              <a:gd name="connsiteX15" fmla="*/ 595353 w 2049061"/>
              <a:gd name="connsiteY15" fmla="*/ 1809337 h 1945530"/>
              <a:gd name="connsiteX16" fmla="*/ 731353 w 2049061"/>
              <a:gd name="connsiteY16" fmla="*/ 1684309 h 1945530"/>
              <a:gd name="connsiteX17" fmla="*/ 136119 w 2049061"/>
              <a:gd name="connsiteY17" fmla="*/ 1684309 h 1945530"/>
              <a:gd name="connsiteX18" fmla="*/ 261259 w 2049061"/>
              <a:gd name="connsiteY18" fmla="*/ 1814784 h 1945530"/>
              <a:gd name="connsiteX19" fmla="*/ 261071 w 2049061"/>
              <a:gd name="connsiteY19" fmla="*/ 1820384 h 1945530"/>
              <a:gd name="connsiteX20" fmla="*/ 125071 w 2049061"/>
              <a:gd name="connsiteY20" fmla="*/ 1945412 h 1945530"/>
              <a:gd name="connsiteX21" fmla="*/ 119 w 2049061"/>
              <a:gd name="connsiteY21" fmla="*/ 1809337 h 1945530"/>
              <a:gd name="connsiteX22" fmla="*/ 136119 w 2049061"/>
              <a:gd name="connsiteY22" fmla="*/ 1684309 h 1945530"/>
              <a:gd name="connsiteX23" fmla="*/ 1923919 w 2049061"/>
              <a:gd name="connsiteY23" fmla="*/ 1123931 h 1945530"/>
              <a:gd name="connsiteX24" fmla="*/ 2048871 w 2049061"/>
              <a:gd name="connsiteY24" fmla="*/ 1254406 h 1945530"/>
              <a:gd name="connsiteX25" fmla="*/ 2048679 w 2049061"/>
              <a:gd name="connsiteY25" fmla="*/ 1260178 h 1945530"/>
              <a:gd name="connsiteX26" fmla="*/ 1912491 w 2049061"/>
              <a:gd name="connsiteY26" fmla="*/ 1385015 h 1945530"/>
              <a:gd name="connsiteX27" fmla="*/ 1787727 w 2049061"/>
              <a:gd name="connsiteY27" fmla="*/ 1248749 h 1945530"/>
              <a:gd name="connsiteX28" fmla="*/ 1923919 w 2049061"/>
              <a:gd name="connsiteY28" fmla="*/ 1123931 h 1945530"/>
              <a:gd name="connsiteX29" fmla="*/ 1327731 w 2049061"/>
              <a:gd name="connsiteY29" fmla="*/ 1123931 h 1945530"/>
              <a:gd name="connsiteX30" fmla="*/ 1452683 w 2049061"/>
              <a:gd name="connsiteY30" fmla="*/ 1254406 h 1945530"/>
              <a:gd name="connsiteX31" fmla="*/ 1452491 w 2049061"/>
              <a:gd name="connsiteY31" fmla="*/ 1260178 h 1945530"/>
              <a:gd name="connsiteX32" fmla="*/ 1316303 w 2049061"/>
              <a:gd name="connsiteY32" fmla="*/ 1385015 h 1945530"/>
              <a:gd name="connsiteX33" fmla="*/ 1191543 w 2049061"/>
              <a:gd name="connsiteY33" fmla="*/ 1248749 h 1945530"/>
              <a:gd name="connsiteX34" fmla="*/ 1327731 w 2049061"/>
              <a:gd name="connsiteY34" fmla="*/ 1123931 h 1945530"/>
              <a:gd name="connsiteX35" fmla="*/ 731353 w 2049061"/>
              <a:gd name="connsiteY35" fmla="*/ 1123931 h 1945530"/>
              <a:gd name="connsiteX36" fmla="*/ 856495 w 2049061"/>
              <a:gd name="connsiteY36" fmla="*/ 1254406 h 1945530"/>
              <a:gd name="connsiteX37" fmla="*/ 856307 w 2049061"/>
              <a:gd name="connsiteY37" fmla="*/ 1260006 h 1945530"/>
              <a:gd name="connsiteX38" fmla="*/ 720307 w 2049061"/>
              <a:gd name="connsiteY38" fmla="*/ 1385034 h 1945530"/>
              <a:gd name="connsiteX39" fmla="*/ 595353 w 2049061"/>
              <a:gd name="connsiteY39" fmla="*/ 1248959 h 1945530"/>
              <a:gd name="connsiteX40" fmla="*/ 731353 w 2049061"/>
              <a:gd name="connsiteY40" fmla="*/ 1123931 h 1945530"/>
              <a:gd name="connsiteX41" fmla="*/ 136119 w 2049061"/>
              <a:gd name="connsiteY41" fmla="*/ 1123931 h 1945530"/>
              <a:gd name="connsiteX42" fmla="*/ 261259 w 2049061"/>
              <a:gd name="connsiteY42" fmla="*/ 1254406 h 1945530"/>
              <a:gd name="connsiteX43" fmla="*/ 261071 w 2049061"/>
              <a:gd name="connsiteY43" fmla="*/ 1260006 h 1945530"/>
              <a:gd name="connsiteX44" fmla="*/ 125071 w 2049061"/>
              <a:gd name="connsiteY44" fmla="*/ 1385034 h 1945530"/>
              <a:gd name="connsiteX45" fmla="*/ 119 w 2049061"/>
              <a:gd name="connsiteY45" fmla="*/ 1248959 h 1945530"/>
              <a:gd name="connsiteX46" fmla="*/ 136119 w 2049061"/>
              <a:gd name="connsiteY46" fmla="*/ 1123931 h 1945530"/>
              <a:gd name="connsiteX47" fmla="*/ 1923919 w 2049061"/>
              <a:gd name="connsiteY47" fmla="*/ 561458 h 1945530"/>
              <a:gd name="connsiteX48" fmla="*/ 2048871 w 2049061"/>
              <a:gd name="connsiteY48" fmla="*/ 692124 h 1945530"/>
              <a:gd name="connsiteX49" fmla="*/ 2048679 w 2049061"/>
              <a:gd name="connsiteY49" fmla="*/ 697705 h 1945530"/>
              <a:gd name="connsiteX50" fmla="*/ 1912491 w 2049061"/>
              <a:gd name="connsiteY50" fmla="*/ 822542 h 1945530"/>
              <a:gd name="connsiteX51" fmla="*/ 1787727 w 2049061"/>
              <a:gd name="connsiteY51" fmla="*/ 686276 h 1945530"/>
              <a:gd name="connsiteX52" fmla="*/ 1923919 w 2049061"/>
              <a:gd name="connsiteY52" fmla="*/ 561458 h 1945530"/>
              <a:gd name="connsiteX53" fmla="*/ 1327731 w 2049061"/>
              <a:gd name="connsiteY53" fmla="*/ 561458 h 1945530"/>
              <a:gd name="connsiteX54" fmla="*/ 1452683 w 2049061"/>
              <a:gd name="connsiteY54" fmla="*/ 692124 h 1945530"/>
              <a:gd name="connsiteX55" fmla="*/ 1452491 w 2049061"/>
              <a:gd name="connsiteY55" fmla="*/ 697705 h 1945530"/>
              <a:gd name="connsiteX56" fmla="*/ 1316303 w 2049061"/>
              <a:gd name="connsiteY56" fmla="*/ 822542 h 1945530"/>
              <a:gd name="connsiteX57" fmla="*/ 1191543 w 2049061"/>
              <a:gd name="connsiteY57" fmla="*/ 686276 h 1945530"/>
              <a:gd name="connsiteX58" fmla="*/ 1327731 w 2049061"/>
              <a:gd name="connsiteY58" fmla="*/ 561458 h 1945530"/>
              <a:gd name="connsiteX59" fmla="*/ 731353 w 2049061"/>
              <a:gd name="connsiteY59" fmla="*/ 561458 h 1945530"/>
              <a:gd name="connsiteX60" fmla="*/ 856495 w 2049061"/>
              <a:gd name="connsiteY60" fmla="*/ 692124 h 1945530"/>
              <a:gd name="connsiteX61" fmla="*/ 856307 w 2049061"/>
              <a:gd name="connsiteY61" fmla="*/ 697533 h 1945530"/>
              <a:gd name="connsiteX62" fmla="*/ 720307 w 2049061"/>
              <a:gd name="connsiteY62" fmla="*/ 822561 h 1945530"/>
              <a:gd name="connsiteX63" fmla="*/ 595353 w 2049061"/>
              <a:gd name="connsiteY63" fmla="*/ 686486 h 1945530"/>
              <a:gd name="connsiteX64" fmla="*/ 731353 w 2049061"/>
              <a:gd name="connsiteY64" fmla="*/ 561458 h 1945530"/>
              <a:gd name="connsiteX65" fmla="*/ 136119 w 2049061"/>
              <a:gd name="connsiteY65" fmla="*/ 561458 h 1945530"/>
              <a:gd name="connsiteX66" fmla="*/ 261259 w 2049061"/>
              <a:gd name="connsiteY66" fmla="*/ 692124 h 1945530"/>
              <a:gd name="connsiteX67" fmla="*/ 261071 w 2049061"/>
              <a:gd name="connsiteY67" fmla="*/ 697533 h 1945530"/>
              <a:gd name="connsiteX68" fmla="*/ 125071 w 2049061"/>
              <a:gd name="connsiteY68" fmla="*/ 822561 h 1945530"/>
              <a:gd name="connsiteX69" fmla="*/ 119 w 2049061"/>
              <a:gd name="connsiteY69" fmla="*/ 686486 h 1945530"/>
              <a:gd name="connsiteX70" fmla="*/ 136119 w 2049061"/>
              <a:gd name="connsiteY70" fmla="*/ 561458 h 1945530"/>
              <a:gd name="connsiteX71" fmla="*/ 1923919 w 2049061"/>
              <a:gd name="connsiteY71" fmla="*/ 127 h 1945530"/>
              <a:gd name="connsiteX72" fmla="*/ 2049061 w 2049061"/>
              <a:gd name="connsiteY72" fmla="*/ 130602 h 1945530"/>
              <a:gd name="connsiteX73" fmla="*/ 1923919 w 2049061"/>
              <a:gd name="connsiteY73" fmla="*/ 261078 h 1945530"/>
              <a:gd name="connsiteX74" fmla="*/ 1798779 w 2049061"/>
              <a:gd name="connsiteY74" fmla="*/ 130602 h 1945530"/>
              <a:gd name="connsiteX75" fmla="*/ 1923919 w 2049061"/>
              <a:gd name="connsiteY75" fmla="*/ 127 h 1945530"/>
              <a:gd name="connsiteX76" fmla="*/ 1327731 w 2049061"/>
              <a:gd name="connsiteY76" fmla="*/ 127 h 1945530"/>
              <a:gd name="connsiteX77" fmla="*/ 1452683 w 2049061"/>
              <a:gd name="connsiteY77" fmla="*/ 130603 h 1945530"/>
              <a:gd name="connsiteX78" fmla="*/ 1452491 w 2049061"/>
              <a:gd name="connsiteY78" fmla="*/ 136382 h 1945530"/>
              <a:gd name="connsiteX79" fmla="*/ 1316303 w 2049061"/>
              <a:gd name="connsiteY79" fmla="*/ 261212 h 1945530"/>
              <a:gd name="connsiteX80" fmla="*/ 1191543 w 2049061"/>
              <a:gd name="connsiteY80" fmla="*/ 124953 h 1945530"/>
              <a:gd name="connsiteX81" fmla="*/ 1327731 w 2049061"/>
              <a:gd name="connsiteY81" fmla="*/ 127 h 1945530"/>
              <a:gd name="connsiteX82" fmla="*/ 731353 w 2049061"/>
              <a:gd name="connsiteY82" fmla="*/ 127 h 1945530"/>
              <a:gd name="connsiteX83" fmla="*/ 731353 w 2049061"/>
              <a:gd name="connsiteY83" fmla="*/ 129 h 1945530"/>
              <a:gd name="connsiteX84" fmla="*/ 856495 w 2049061"/>
              <a:gd name="connsiteY84" fmla="*/ 130603 h 1945530"/>
              <a:gd name="connsiteX85" fmla="*/ 856307 w 2049061"/>
              <a:gd name="connsiteY85" fmla="*/ 136201 h 1945530"/>
              <a:gd name="connsiteX86" fmla="*/ 720307 w 2049061"/>
              <a:gd name="connsiteY86" fmla="*/ 261230 h 1945530"/>
              <a:gd name="connsiteX87" fmla="*/ 595353 w 2049061"/>
              <a:gd name="connsiteY87" fmla="*/ 125153 h 1945530"/>
              <a:gd name="connsiteX88" fmla="*/ 731353 w 2049061"/>
              <a:gd name="connsiteY88" fmla="*/ 127 h 1945530"/>
              <a:gd name="connsiteX89" fmla="*/ 136119 w 2049061"/>
              <a:gd name="connsiteY89" fmla="*/ 127 h 1945530"/>
              <a:gd name="connsiteX90" fmla="*/ 261259 w 2049061"/>
              <a:gd name="connsiteY90" fmla="*/ 130603 h 1945530"/>
              <a:gd name="connsiteX91" fmla="*/ 261071 w 2049061"/>
              <a:gd name="connsiteY91" fmla="*/ 136201 h 1945530"/>
              <a:gd name="connsiteX92" fmla="*/ 125071 w 2049061"/>
              <a:gd name="connsiteY92" fmla="*/ 261230 h 1945530"/>
              <a:gd name="connsiteX93" fmla="*/ 119 w 2049061"/>
              <a:gd name="connsiteY93" fmla="*/ 125153 h 1945530"/>
              <a:gd name="connsiteX94" fmla="*/ 136119 w 2049061"/>
              <a:gd name="connsiteY94" fmla="*/ 127 h 19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049061" h="1945530">
                <a:moveTo>
                  <a:pt x="1923919" y="1684309"/>
                </a:moveTo>
                <a:cubicBezTo>
                  <a:pt x="1993035" y="1684309"/>
                  <a:pt x="2049061" y="1742725"/>
                  <a:pt x="2049061" y="1814785"/>
                </a:cubicBezTo>
                <a:cubicBezTo>
                  <a:pt x="2049061" y="1886844"/>
                  <a:pt x="1993033" y="1945260"/>
                  <a:pt x="1923919" y="1945260"/>
                </a:cubicBezTo>
                <a:cubicBezTo>
                  <a:pt x="1854807" y="1945260"/>
                  <a:pt x="1798779" y="1886844"/>
                  <a:pt x="1798779" y="1814785"/>
                </a:cubicBezTo>
                <a:cubicBezTo>
                  <a:pt x="1798779" y="1742725"/>
                  <a:pt x="1854807" y="1684309"/>
                  <a:pt x="1923919" y="1684309"/>
                </a:cubicBezTo>
                <a:close/>
                <a:moveTo>
                  <a:pt x="1327731" y="1684309"/>
                </a:moveTo>
                <a:cubicBezTo>
                  <a:pt x="1398207" y="1685966"/>
                  <a:pt x="1454015" y="1744309"/>
                  <a:pt x="1452683" y="1814784"/>
                </a:cubicBezTo>
                <a:cubicBezTo>
                  <a:pt x="1452683" y="1816708"/>
                  <a:pt x="1452683" y="1818632"/>
                  <a:pt x="1452491" y="1820556"/>
                </a:cubicBezTo>
                <a:cubicBezTo>
                  <a:pt x="1449443" y="1892651"/>
                  <a:pt x="1388491" y="1948555"/>
                  <a:pt x="1316303" y="1945393"/>
                </a:cubicBezTo>
                <a:cubicBezTo>
                  <a:pt x="1244303" y="1942231"/>
                  <a:pt x="1188303" y="1881222"/>
                  <a:pt x="1191543" y="1809127"/>
                </a:cubicBezTo>
                <a:cubicBezTo>
                  <a:pt x="1194587" y="1737032"/>
                  <a:pt x="1255731" y="1681147"/>
                  <a:pt x="1327731" y="1684309"/>
                </a:cubicBezTo>
                <a:close/>
                <a:moveTo>
                  <a:pt x="731353" y="1684309"/>
                </a:moveTo>
                <a:cubicBezTo>
                  <a:pt x="802019" y="1685795"/>
                  <a:pt x="858019" y="1744213"/>
                  <a:pt x="856495" y="1814784"/>
                </a:cubicBezTo>
                <a:cubicBezTo>
                  <a:pt x="856495" y="1816651"/>
                  <a:pt x="856495" y="1818518"/>
                  <a:pt x="856307" y="1820384"/>
                </a:cubicBezTo>
                <a:cubicBezTo>
                  <a:pt x="853257" y="1892479"/>
                  <a:pt x="792495" y="1948460"/>
                  <a:pt x="720307" y="1945412"/>
                </a:cubicBezTo>
                <a:cubicBezTo>
                  <a:pt x="648115" y="1942365"/>
                  <a:pt x="592305" y="1881432"/>
                  <a:pt x="595353" y="1809337"/>
                </a:cubicBezTo>
                <a:cubicBezTo>
                  <a:pt x="598401" y="1737242"/>
                  <a:pt x="659163" y="1681261"/>
                  <a:pt x="731353" y="1684309"/>
                </a:cubicBezTo>
                <a:close/>
                <a:moveTo>
                  <a:pt x="136119" y="1684309"/>
                </a:moveTo>
                <a:cubicBezTo>
                  <a:pt x="206593" y="1685871"/>
                  <a:pt x="262595" y="1744232"/>
                  <a:pt x="261259" y="1814784"/>
                </a:cubicBezTo>
                <a:cubicBezTo>
                  <a:pt x="261259" y="1816651"/>
                  <a:pt x="261259" y="1818518"/>
                  <a:pt x="261071" y="1820384"/>
                </a:cubicBezTo>
                <a:cubicBezTo>
                  <a:pt x="258023" y="1892479"/>
                  <a:pt x="197259" y="1948460"/>
                  <a:pt x="125071" y="1945412"/>
                </a:cubicBezTo>
                <a:cubicBezTo>
                  <a:pt x="52879" y="1942365"/>
                  <a:pt x="-2929" y="1881432"/>
                  <a:pt x="119" y="1809337"/>
                </a:cubicBezTo>
                <a:cubicBezTo>
                  <a:pt x="3167" y="1737242"/>
                  <a:pt x="63927" y="1681261"/>
                  <a:pt x="136119" y="1684309"/>
                </a:cubicBezTo>
                <a:close/>
                <a:moveTo>
                  <a:pt x="1923919" y="1123931"/>
                </a:moveTo>
                <a:cubicBezTo>
                  <a:pt x="1994395" y="1125493"/>
                  <a:pt x="2050395" y="1183892"/>
                  <a:pt x="2048871" y="1254406"/>
                </a:cubicBezTo>
                <a:cubicBezTo>
                  <a:pt x="2048871" y="1256330"/>
                  <a:pt x="2048871" y="1258254"/>
                  <a:pt x="2048679" y="1260178"/>
                </a:cubicBezTo>
                <a:cubicBezTo>
                  <a:pt x="2045631" y="1332273"/>
                  <a:pt x="1984681" y="1388177"/>
                  <a:pt x="1912491" y="1385015"/>
                </a:cubicBezTo>
                <a:cubicBezTo>
                  <a:pt x="1840299" y="1381853"/>
                  <a:pt x="1784491" y="1320844"/>
                  <a:pt x="1787727" y="1248749"/>
                </a:cubicBezTo>
                <a:cubicBezTo>
                  <a:pt x="1790775" y="1176654"/>
                  <a:pt x="1851727" y="1120769"/>
                  <a:pt x="1923919" y="1123931"/>
                </a:cubicBezTo>
                <a:close/>
                <a:moveTo>
                  <a:pt x="1327731" y="1123931"/>
                </a:moveTo>
                <a:cubicBezTo>
                  <a:pt x="1398207" y="1125493"/>
                  <a:pt x="1454205" y="1183892"/>
                  <a:pt x="1452683" y="1254406"/>
                </a:cubicBezTo>
                <a:cubicBezTo>
                  <a:pt x="1452683" y="1256330"/>
                  <a:pt x="1452683" y="1258254"/>
                  <a:pt x="1452491" y="1260178"/>
                </a:cubicBezTo>
                <a:cubicBezTo>
                  <a:pt x="1449443" y="1332273"/>
                  <a:pt x="1388491" y="1388177"/>
                  <a:pt x="1316303" y="1385015"/>
                </a:cubicBezTo>
                <a:cubicBezTo>
                  <a:pt x="1244303" y="1381853"/>
                  <a:pt x="1188303" y="1320844"/>
                  <a:pt x="1191543" y="1248749"/>
                </a:cubicBezTo>
                <a:cubicBezTo>
                  <a:pt x="1194587" y="1176654"/>
                  <a:pt x="1255731" y="1120769"/>
                  <a:pt x="1327731" y="1123931"/>
                </a:cubicBezTo>
                <a:close/>
                <a:moveTo>
                  <a:pt x="731353" y="1123931"/>
                </a:moveTo>
                <a:cubicBezTo>
                  <a:pt x="802019" y="1125417"/>
                  <a:pt x="858019" y="1183835"/>
                  <a:pt x="856495" y="1254406"/>
                </a:cubicBezTo>
                <a:cubicBezTo>
                  <a:pt x="856495" y="1256273"/>
                  <a:pt x="856495" y="1258140"/>
                  <a:pt x="856307" y="1260006"/>
                </a:cubicBezTo>
                <a:cubicBezTo>
                  <a:pt x="853257" y="1332101"/>
                  <a:pt x="792495" y="1388082"/>
                  <a:pt x="720307" y="1385034"/>
                </a:cubicBezTo>
                <a:cubicBezTo>
                  <a:pt x="648115" y="1381987"/>
                  <a:pt x="592305" y="1321054"/>
                  <a:pt x="595353" y="1248959"/>
                </a:cubicBezTo>
                <a:cubicBezTo>
                  <a:pt x="598401" y="1176864"/>
                  <a:pt x="659163" y="1120883"/>
                  <a:pt x="731353" y="1123931"/>
                </a:cubicBezTo>
                <a:close/>
                <a:moveTo>
                  <a:pt x="136119" y="1123931"/>
                </a:moveTo>
                <a:cubicBezTo>
                  <a:pt x="206783" y="1125417"/>
                  <a:pt x="262783" y="1183835"/>
                  <a:pt x="261259" y="1254406"/>
                </a:cubicBezTo>
                <a:cubicBezTo>
                  <a:pt x="261259" y="1256273"/>
                  <a:pt x="261259" y="1258140"/>
                  <a:pt x="261071" y="1260006"/>
                </a:cubicBezTo>
                <a:cubicBezTo>
                  <a:pt x="258023" y="1332101"/>
                  <a:pt x="197259" y="1388082"/>
                  <a:pt x="125071" y="1385034"/>
                </a:cubicBezTo>
                <a:cubicBezTo>
                  <a:pt x="52879" y="1381987"/>
                  <a:pt x="-2929" y="1321054"/>
                  <a:pt x="119" y="1248959"/>
                </a:cubicBezTo>
                <a:cubicBezTo>
                  <a:pt x="3167" y="1176864"/>
                  <a:pt x="63927" y="1120883"/>
                  <a:pt x="136119" y="1123931"/>
                </a:cubicBezTo>
                <a:close/>
                <a:moveTo>
                  <a:pt x="1923919" y="561458"/>
                </a:moveTo>
                <a:cubicBezTo>
                  <a:pt x="1994395" y="563115"/>
                  <a:pt x="2050395" y="621572"/>
                  <a:pt x="2048871" y="692124"/>
                </a:cubicBezTo>
                <a:cubicBezTo>
                  <a:pt x="2048871" y="693990"/>
                  <a:pt x="2048871" y="695857"/>
                  <a:pt x="2048679" y="697705"/>
                </a:cubicBezTo>
                <a:cubicBezTo>
                  <a:pt x="2045631" y="769800"/>
                  <a:pt x="1984681" y="825704"/>
                  <a:pt x="1912491" y="822542"/>
                </a:cubicBezTo>
                <a:cubicBezTo>
                  <a:pt x="1840299" y="819380"/>
                  <a:pt x="1784491" y="758371"/>
                  <a:pt x="1787727" y="686276"/>
                </a:cubicBezTo>
                <a:cubicBezTo>
                  <a:pt x="1790775" y="614181"/>
                  <a:pt x="1851727" y="558296"/>
                  <a:pt x="1923919" y="561458"/>
                </a:cubicBezTo>
                <a:close/>
                <a:moveTo>
                  <a:pt x="1327731" y="561458"/>
                </a:moveTo>
                <a:cubicBezTo>
                  <a:pt x="1398207" y="563115"/>
                  <a:pt x="1454205" y="621572"/>
                  <a:pt x="1452683" y="692124"/>
                </a:cubicBezTo>
                <a:cubicBezTo>
                  <a:pt x="1452683" y="693990"/>
                  <a:pt x="1452683" y="695857"/>
                  <a:pt x="1452491" y="697705"/>
                </a:cubicBezTo>
                <a:cubicBezTo>
                  <a:pt x="1449443" y="769800"/>
                  <a:pt x="1388491" y="825704"/>
                  <a:pt x="1316303" y="822542"/>
                </a:cubicBezTo>
                <a:cubicBezTo>
                  <a:pt x="1244303" y="819380"/>
                  <a:pt x="1188303" y="758371"/>
                  <a:pt x="1191543" y="686276"/>
                </a:cubicBezTo>
                <a:cubicBezTo>
                  <a:pt x="1194587" y="614181"/>
                  <a:pt x="1255731" y="558296"/>
                  <a:pt x="1327731" y="561458"/>
                </a:cubicBezTo>
                <a:close/>
                <a:moveTo>
                  <a:pt x="731353" y="561458"/>
                </a:moveTo>
                <a:cubicBezTo>
                  <a:pt x="802019" y="563020"/>
                  <a:pt x="858019" y="621496"/>
                  <a:pt x="856495" y="692124"/>
                </a:cubicBezTo>
                <a:cubicBezTo>
                  <a:pt x="856495" y="693933"/>
                  <a:pt x="856495" y="695724"/>
                  <a:pt x="856307" y="697533"/>
                </a:cubicBezTo>
                <a:cubicBezTo>
                  <a:pt x="853257" y="769628"/>
                  <a:pt x="792495" y="825609"/>
                  <a:pt x="720307" y="822561"/>
                </a:cubicBezTo>
                <a:cubicBezTo>
                  <a:pt x="648115" y="819514"/>
                  <a:pt x="592305" y="758581"/>
                  <a:pt x="595353" y="686486"/>
                </a:cubicBezTo>
                <a:cubicBezTo>
                  <a:pt x="598401" y="614391"/>
                  <a:pt x="659163" y="558410"/>
                  <a:pt x="731353" y="561458"/>
                </a:cubicBezTo>
                <a:close/>
                <a:moveTo>
                  <a:pt x="136119" y="561458"/>
                </a:moveTo>
                <a:cubicBezTo>
                  <a:pt x="206783" y="563020"/>
                  <a:pt x="262783" y="621496"/>
                  <a:pt x="261259" y="692124"/>
                </a:cubicBezTo>
                <a:cubicBezTo>
                  <a:pt x="261259" y="693933"/>
                  <a:pt x="261259" y="695724"/>
                  <a:pt x="261071" y="697533"/>
                </a:cubicBezTo>
                <a:cubicBezTo>
                  <a:pt x="258023" y="769628"/>
                  <a:pt x="197259" y="825609"/>
                  <a:pt x="125071" y="822561"/>
                </a:cubicBezTo>
                <a:cubicBezTo>
                  <a:pt x="52879" y="819514"/>
                  <a:pt x="-2929" y="758581"/>
                  <a:pt x="119" y="686486"/>
                </a:cubicBezTo>
                <a:cubicBezTo>
                  <a:pt x="3167" y="614391"/>
                  <a:pt x="63927" y="558410"/>
                  <a:pt x="136119" y="561458"/>
                </a:cubicBezTo>
                <a:close/>
                <a:moveTo>
                  <a:pt x="1923919" y="127"/>
                </a:moveTo>
                <a:cubicBezTo>
                  <a:pt x="1993035" y="127"/>
                  <a:pt x="2049061" y="58543"/>
                  <a:pt x="2049061" y="130602"/>
                </a:cubicBezTo>
                <a:cubicBezTo>
                  <a:pt x="2049061" y="202662"/>
                  <a:pt x="1993033" y="261078"/>
                  <a:pt x="1923919" y="261078"/>
                </a:cubicBezTo>
                <a:cubicBezTo>
                  <a:pt x="1854807" y="261078"/>
                  <a:pt x="1798779" y="202662"/>
                  <a:pt x="1798779" y="130602"/>
                </a:cubicBezTo>
                <a:cubicBezTo>
                  <a:pt x="1798779" y="58543"/>
                  <a:pt x="1854807" y="127"/>
                  <a:pt x="1923919" y="127"/>
                </a:cubicBezTo>
                <a:close/>
                <a:moveTo>
                  <a:pt x="1327731" y="127"/>
                </a:moveTo>
                <a:cubicBezTo>
                  <a:pt x="1398207" y="1792"/>
                  <a:pt x="1454015" y="60123"/>
                  <a:pt x="1452683" y="130603"/>
                </a:cubicBezTo>
                <a:cubicBezTo>
                  <a:pt x="1452683" y="132531"/>
                  <a:pt x="1452683" y="134458"/>
                  <a:pt x="1452491" y="136382"/>
                </a:cubicBezTo>
                <a:cubicBezTo>
                  <a:pt x="1449443" y="208479"/>
                  <a:pt x="1388491" y="264374"/>
                  <a:pt x="1316303" y="261212"/>
                </a:cubicBezTo>
                <a:cubicBezTo>
                  <a:pt x="1244303" y="258050"/>
                  <a:pt x="1188303" y="197050"/>
                  <a:pt x="1191543" y="124953"/>
                </a:cubicBezTo>
                <a:cubicBezTo>
                  <a:pt x="1194587" y="52859"/>
                  <a:pt x="1255731" y="-3029"/>
                  <a:pt x="1327731" y="127"/>
                </a:cubicBezTo>
                <a:close/>
                <a:moveTo>
                  <a:pt x="731353" y="127"/>
                </a:moveTo>
                <a:cubicBezTo>
                  <a:pt x="731353" y="127"/>
                  <a:pt x="731353" y="127"/>
                  <a:pt x="731353" y="129"/>
                </a:cubicBezTo>
                <a:cubicBezTo>
                  <a:pt x="802019" y="1617"/>
                  <a:pt x="858019" y="60031"/>
                  <a:pt x="856495" y="130603"/>
                </a:cubicBezTo>
                <a:cubicBezTo>
                  <a:pt x="856495" y="132469"/>
                  <a:pt x="856495" y="134336"/>
                  <a:pt x="856307" y="136201"/>
                </a:cubicBezTo>
                <a:cubicBezTo>
                  <a:pt x="853257" y="208301"/>
                  <a:pt x="792495" y="264278"/>
                  <a:pt x="720307" y="261230"/>
                </a:cubicBezTo>
                <a:cubicBezTo>
                  <a:pt x="648115" y="258183"/>
                  <a:pt x="592305" y="197254"/>
                  <a:pt x="595353" y="125153"/>
                </a:cubicBezTo>
                <a:cubicBezTo>
                  <a:pt x="598401" y="53053"/>
                  <a:pt x="659163" y="-2924"/>
                  <a:pt x="731353" y="127"/>
                </a:cubicBezTo>
                <a:close/>
                <a:moveTo>
                  <a:pt x="136119" y="127"/>
                </a:moveTo>
                <a:cubicBezTo>
                  <a:pt x="206593" y="1689"/>
                  <a:pt x="262595" y="60051"/>
                  <a:pt x="261259" y="130603"/>
                </a:cubicBezTo>
                <a:cubicBezTo>
                  <a:pt x="261259" y="132469"/>
                  <a:pt x="261259" y="134336"/>
                  <a:pt x="261071" y="136201"/>
                </a:cubicBezTo>
                <a:cubicBezTo>
                  <a:pt x="258023" y="208301"/>
                  <a:pt x="197259" y="264278"/>
                  <a:pt x="125071" y="261230"/>
                </a:cubicBezTo>
                <a:cubicBezTo>
                  <a:pt x="52879" y="258183"/>
                  <a:pt x="-2929" y="197254"/>
                  <a:pt x="119" y="125153"/>
                </a:cubicBezTo>
                <a:cubicBezTo>
                  <a:pt x="3167" y="53053"/>
                  <a:pt x="63927" y="-2924"/>
                  <a:pt x="136119" y="127"/>
                </a:cubicBez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32A0688A-03FA-43C1-9C7B-30170BCCE949}"/>
              </a:ext>
            </a:extLst>
          </p:cNvPr>
          <p:cNvSpPr/>
          <p:nvPr/>
        </p:nvSpPr>
        <p:spPr>
          <a:xfrm>
            <a:off x="22064663" y="11809413"/>
            <a:ext cx="1562100" cy="1482725"/>
          </a:xfrm>
          <a:custGeom>
            <a:avLst/>
            <a:gdLst>
              <a:gd name="connsiteX0" fmla="*/ 1467613 w 1563042"/>
              <a:gd name="connsiteY0" fmla="*/ 1284092 h 1483045"/>
              <a:gd name="connsiteX1" fmla="*/ 1563042 w 1563042"/>
              <a:gd name="connsiteY1" fmla="*/ 1383519 h 1483045"/>
              <a:gd name="connsiteX2" fmla="*/ 1467613 w 1563042"/>
              <a:gd name="connsiteY2" fmla="*/ 1482947 h 1483045"/>
              <a:gd name="connsiteX3" fmla="*/ 1372185 w 1563042"/>
              <a:gd name="connsiteY3" fmla="*/ 1383519 h 1483045"/>
              <a:gd name="connsiteX4" fmla="*/ 1467613 w 1563042"/>
              <a:gd name="connsiteY4" fmla="*/ 1284092 h 1483045"/>
              <a:gd name="connsiteX5" fmla="*/ 1013141 w 1563042"/>
              <a:gd name="connsiteY5" fmla="*/ 1283901 h 1483045"/>
              <a:gd name="connsiteX6" fmla="*/ 1108378 w 1563042"/>
              <a:gd name="connsiteY6" fmla="*/ 1383519 h 1483045"/>
              <a:gd name="connsiteX7" fmla="*/ 1108283 w 1563042"/>
              <a:gd name="connsiteY7" fmla="*/ 1387805 h 1483045"/>
              <a:gd name="connsiteX8" fmla="*/ 1004379 w 1563042"/>
              <a:gd name="connsiteY8" fmla="*/ 1482947 h 1483045"/>
              <a:gd name="connsiteX9" fmla="*/ 909237 w 1563042"/>
              <a:gd name="connsiteY9" fmla="*/ 1379043 h 1483045"/>
              <a:gd name="connsiteX10" fmla="*/ 1013141 w 1563042"/>
              <a:gd name="connsiteY10" fmla="*/ 1283901 h 1483045"/>
              <a:gd name="connsiteX11" fmla="*/ 558667 w 1563042"/>
              <a:gd name="connsiteY11" fmla="*/ 1283901 h 1483045"/>
              <a:gd name="connsiteX12" fmla="*/ 653904 w 1563042"/>
              <a:gd name="connsiteY12" fmla="*/ 1383519 h 1483045"/>
              <a:gd name="connsiteX13" fmla="*/ 653809 w 1563042"/>
              <a:gd name="connsiteY13" fmla="*/ 1387805 h 1483045"/>
              <a:gd name="connsiteX14" fmla="*/ 549904 w 1563042"/>
              <a:gd name="connsiteY14" fmla="*/ 1482947 h 1483045"/>
              <a:gd name="connsiteX15" fmla="*/ 454762 w 1563042"/>
              <a:gd name="connsiteY15" fmla="*/ 1379043 h 1483045"/>
              <a:gd name="connsiteX16" fmla="*/ 558667 w 1563042"/>
              <a:gd name="connsiteY16" fmla="*/ 1283901 h 1483045"/>
              <a:gd name="connsiteX17" fmla="*/ 104003 w 1563042"/>
              <a:gd name="connsiteY17" fmla="*/ 1283901 h 1483045"/>
              <a:gd name="connsiteX18" fmla="*/ 199240 w 1563042"/>
              <a:gd name="connsiteY18" fmla="*/ 1383519 h 1483045"/>
              <a:gd name="connsiteX19" fmla="*/ 199145 w 1563042"/>
              <a:gd name="connsiteY19" fmla="*/ 1387805 h 1483045"/>
              <a:gd name="connsiteX20" fmla="*/ 95240 w 1563042"/>
              <a:gd name="connsiteY20" fmla="*/ 1482947 h 1483045"/>
              <a:gd name="connsiteX21" fmla="*/ 98 w 1563042"/>
              <a:gd name="connsiteY21" fmla="*/ 1379043 h 1483045"/>
              <a:gd name="connsiteX22" fmla="*/ 104003 w 1563042"/>
              <a:gd name="connsiteY22" fmla="*/ 1283901 h 1483045"/>
              <a:gd name="connsiteX23" fmla="*/ 1467615 w 1563042"/>
              <a:gd name="connsiteY23" fmla="*/ 855903 h 1483045"/>
              <a:gd name="connsiteX24" fmla="*/ 1562852 w 1563042"/>
              <a:gd name="connsiteY24" fmla="*/ 955521 h 1483045"/>
              <a:gd name="connsiteX25" fmla="*/ 1562757 w 1563042"/>
              <a:gd name="connsiteY25" fmla="*/ 959808 h 1483045"/>
              <a:gd name="connsiteX26" fmla="*/ 1458852 w 1563042"/>
              <a:gd name="connsiteY26" fmla="*/ 1054950 h 1483045"/>
              <a:gd name="connsiteX27" fmla="*/ 1363710 w 1563042"/>
              <a:gd name="connsiteY27" fmla="*/ 951045 h 1483045"/>
              <a:gd name="connsiteX28" fmla="*/ 1467615 w 1563042"/>
              <a:gd name="connsiteY28" fmla="*/ 855903 h 1483045"/>
              <a:gd name="connsiteX29" fmla="*/ 1013141 w 1563042"/>
              <a:gd name="connsiteY29" fmla="*/ 855903 h 1483045"/>
              <a:gd name="connsiteX30" fmla="*/ 1108378 w 1563042"/>
              <a:gd name="connsiteY30" fmla="*/ 955521 h 1483045"/>
              <a:gd name="connsiteX31" fmla="*/ 1108283 w 1563042"/>
              <a:gd name="connsiteY31" fmla="*/ 959808 h 1483045"/>
              <a:gd name="connsiteX32" fmla="*/ 1004379 w 1563042"/>
              <a:gd name="connsiteY32" fmla="*/ 1054950 h 1483045"/>
              <a:gd name="connsiteX33" fmla="*/ 909237 w 1563042"/>
              <a:gd name="connsiteY33" fmla="*/ 951045 h 1483045"/>
              <a:gd name="connsiteX34" fmla="*/ 1013141 w 1563042"/>
              <a:gd name="connsiteY34" fmla="*/ 855903 h 1483045"/>
              <a:gd name="connsiteX35" fmla="*/ 558667 w 1563042"/>
              <a:gd name="connsiteY35" fmla="*/ 855903 h 1483045"/>
              <a:gd name="connsiteX36" fmla="*/ 653904 w 1563042"/>
              <a:gd name="connsiteY36" fmla="*/ 955521 h 1483045"/>
              <a:gd name="connsiteX37" fmla="*/ 653809 w 1563042"/>
              <a:gd name="connsiteY37" fmla="*/ 959808 h 1483045"/>
              <a:gd name="connsiteX38" fmla="*/ 549904 w 1563042"/>
              <a:gd name="connsiteY38" fmla="*/ 1054950 h 1483045"/>
              <a:gd name="connsiteX39" fmla="*/ 454762 w 1563042"/>
              <a:gd name="connsiteY39" fmla="*/ 951045 h 1483045"/>
              <a:gd name="connsiteX40" fmla="*/ 558667 w 1563042"/>
              <a:gd name="connsiteY40" fmla="*/ 855903 h 1483045"/>
              <a:gd name="connsiteX41" fmla="*/ 104003 w 1563042"/>
              <a:gd name="connsiteY41" fmla="*/ 855903 h 1483045"/>
              <a:gd name="connsiteX42" fmla="*/ 199240 w 1563042"/>
              <a:gd name="connsiteY42" fmla="*/ 955521 h 1483045"/>
              <a:gd name="connsiteX43" fmla="*/ 199145 w 1563042"/>
              <a:gd name="connsiteY43" fmla="*/ 959808 h 1483045"/>
              <a:gd name="connsiteX44" fmla="*/ 95240 w 1563042"/>
              <a:gd name="connsiteY44" fmla="*/ 1054950 h 1483045"/>
              <a:gd name="connsiteX45" fmla="*/ 98 w 1563042"/>
              <a:gd name="connsiteY45" fmla="*/ 951045 h 1483045"/>
              <a:gd name="connsiteX46" fmla="*/ 104003 w 1563042"/>
              <a:gd name="connsiteY46" fmla="*/ 855903 h 1483045"/>
              <a:gd name="connsiteX47" fmla="*/ 1467615 w 1563042"/>
              <a:gd name="connsiteY47" fmla="*/ 428096 h 1483045"/>
              <a:gd name="connsiteX48" fmla="*/ 1562852 w 1563042"/>
              <a:gd name="connsiteY48" fmla="*/ 527524 h 1483045"/>
              <a:gd name="connsiteX49" fmla="*/ 1562757 w 1563042"/>
              <a:gd name="connsiteY49" fmla="*/ 532000 h 1483045"/>
              <a:gd name="connsiteX50" fmla="*/ 1458852 w 1563042"/>
              <a:gd name="connsiteY50" fmla="*/ 627143 h 1483045"/>
              <a:gd name="connsiteX51" fmla="*/ 1363710 w 1563042"/>
              <a:gd name="connsiteY51" fmla="*/ 523238 h 1483045"/>
              <a:gd name="connsiteX52" fmla="*/ 1467615 w 1563042"/>
              <a:gd name="connsiteY52" fmla="*/ 428096 h 1483045"/>
              <a:gd name="connsiteX53" fmla="*/ 1013141 w 1563042"/>
              <a:gd name="connsiteY53" fmla="*/ 428096 h 1483045"/>
              <a:gd name="connsiteX54" fmla="*/ 1108378 w 1563042"/>
              <a:gd name="connsiteY54" fmla="*/ 527524 h 1483045"/>
              <a:gd name="connsiteX55" fmla="*/ 1108283 w 1563042"/>
              <a:gd name="connsiteY55" fmla="*/ 532000 h 1483045"/>
              <a:gd name="connsiteX56" fmla="*/ 1004379 w 1563042"/>
              <a:gd name="connsiteY56" fmla="*/ 627143 h 1483045"/>
              <a:gd name="connsiteX57" fmla="*/ 909237 w 1563042"/>
              <a:gd name="connsiteY57" fmla="*/ 523238 h 1483045"/>
              <a:gd name="connsiteX58" fmla="*/ 1013141 w 1563042"/>
              <a:gd name="connsiteY58" fmla="*/ 428096 h 1483045"/>
              <a:gd name="connsiteX59" fmla="*/ 558667 w 1563042"/>
              <a:gd name="connsiteY59" fmla="*/ 428096 h 1483045"/>
              <a:gd name="connsiteX60" fmla="*/ 653904 w 1563042"/>
              <a:gd name="connsiteY60" fmla="*/ 527524 h 1483045"/>
              <a:gd name="connsiteX61" fmla="*/ 653809 w 1563042"/>
              <a:gd name="connsiteY61" fmla="*/ 532000 h 1483045"/>
              <a:gd name="connsiteX62" fmla="*/ 549904 w 1563042"/>
              <a:gd name="connsiteY62" fmla="*/ 627143 h 1483045"/>
              <a:gd name="connsiteX63" fmla="*/ 454762 w 1563042"/>
              <a:gd name="connsiteY63" fmla="*/ 523238 h 1483045"/>
              <a:gd name="connsiteX64" fmla="*/ 558667 w 1563042"/>
              <a:gd name="connsiteY64" fmla="*/ 428096 h 1483045"/>
              <a:gd name="connsiteX65" fmla="*/ 104003 w 1563042"/>
              <a:gd name="connsiteY65" fmla="*/ 428096 h 1483045"/>
              <a:gd name="connsiteX66" fmla="*/ 199240 w 1563042"/>
              <a:gd name="connsiteY66" fmla="*/ 527524 h 1483045"/>
              <a:gd name="connsiteX67" fmla="*/ 199145 w 1563042"/>
              <a:gd name="connsiteY67" fmla="*/ 532000 h 1483045"/>
              <a:gd name="connsiteX68" fmla="*/ 95240 w 1563042"/>
              <a:gd name="connsiteY68" fmla="*/ 627143 h 1483045"/>
              <a:gd name="connsiteX69" fmla="*/ 98 w 1563042"/>
              <a:gd name="connsiteY69" fmla="*/ 523238 h 1483045"/>
              <a:gd name="connsiteX70" fmla="*/ 104003 w 1563042"/>
              <a:gd name="connsiteY70" fmla="*/ 428096 h 1483045"/>
              <a:gd name="connsiteX71" fmla="*/ 1467613 w 1563042"/>
              <a:gd name="connsiteY71" fmla="*/ 98 h 1483045"/>
              <a:gd name="connsiteX72" fmla="*/ 1563042 w 1563042"/>
              <a:gd name="connsiteY72" fmla="*/ 99526 h 1483045"/>
              <a:gd name="connsiteX73" fmla="*/ 1467613 w 1563042"/>
              <a:gd name="connsiteY73" fmla="*/ 198954 h 1483045"/>
              <a:gd name="connsiteX74" fmla="*/ 1372185 w 1563042"/>
              <a:gd name="connsiteY74" fmla="*/ 99526 h 1483045"/>
              <a:gd name="connsiteX75" fmla="*/ 1467613 w 1563042"/>
              <a:gd name="connsiteY75" fmla="*/ 98 h 1483045"/>
              <a:gd name="connsiteX76" fmla="*/ 1013141 w 1563042"/>
              <a:gd name="connsiteY76" fmla="*/ 98 h 1483045"/>
              <a:gd name="connsiteX77" fmla="*/ 1108378 w 1563042"/>
              <a:gd name="connsiteY77" fmla="*/ 99526 h 1483045"/>
              <a:gd name="connsiteX78" fmla="*/ 1108283 w 1563042"/>
              <a:gd name="connsiteY78" fmla="*/ 104002 h 1483045"/>
              <a:gd name="connsiteX79" fmla="*/ 1004379 w 1563042"/>
              <a:gd name="connsiteY79" fmla="*/ 199145 h 1483045"/>
              <a:gd name="connsiteX80" fmla="*/ 909237 w 1563042"/>
              <a:gd name="connsiteY80" fmla="*/ 95240 h 1483045"/>
              <a:gd name="connsiteX81" fmla="*/ 1013141 w 1563042"/>
              <a:gd name="connsiteY81" fmla="*/ 98 h 1483045"/>
              <a:gd name="connsiteX82" fmla="*/ 558667 w 1563042"/>
              <a:gd name="connsiteY82" fmla="*/ 98 h 1483045"/>
              <a:gd name="connsiteX83" fmla="*/ 653904 w 1563042"/>
              <a:gd name="connsiteY83" fmla="*/ 99526 h 1483045"/>
              <a:gd name="connsiteX84" fmla="*/ 653809 w 1563042"/>
              <a:gd name="connsiteY84" fmla="*/ 104002 h 1483045"/>
              <a:gd name="connsiteX85" fmla="*/ 549904 w 1563042"/>
              <a:gd name="connsiteY85" fmla="*/ 199145 h 1483045"/>
              <a:gd name="connsiteX86" fmla="*/ 454762 w 1563042"/>
              <a:gd name="connsiteY86" fmla="*/ 95240 h 1483045"/>
              <a:gd name="connsiteX87" fmla="*/ 558667 w 1563042"/>
              <a:gd name="connsiteY87" fmla="*/ 98 h 1483045"/>
              <a:gd name="connsiteX88" fmla="*/ 104003 w 1563042"/>
              <a:gd name="connsiteY88" fmla="*/ 98 h 1483045"/>
              <a:gd name="connsiteX89" fmla="*/ 199240 w 1563042"/>
              <a:gd name="connsiteY89" fmla="*/ 99526 h 1483045"/>
              <a:gd name="connsiteX90" fmla="*/ 199145 w 1563042"/>
              <a:gd name="connsiteY90" fmla="*/ 104002 h 1483045"/>
              <a:gd name="connsiteX91" fmla="*/ 95240 w 1563042"/>
              <a:gd name="connsiteY91" fmla="*/ 199145 h 1483045"/>
              <a:gd name="connsiteX92" fmla="*/ 98 w 1563042"/>
              <a:gd name="connsiteY92" fmla="*/ 95240 h 1483045"/>
              <a:gd name="connsiteX93" fmla="*/ 104003 w 1563042"/>
              <a:gd name="connsiteY93" fmla="*/ 98 h 148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563042" h="1483045">
                <a:moveTo>
                  <a:pt x="1467613" y="1284092"/>
                </a:moveTo>
                <a:cubicBezTo>
                  <a:pt x="1520317" y="1284092"/>
                  <a:pt x="1563042" y="1328608"/>
                  <a:pt x="1563042" y="1383519"/>
                </a:cubicBezTo>
                <a:cubicBezTo>
                  <a:pt x="1563042" y="1438432"/>
                  <a:pt x="1520317" y="1482947"/>
                  <a:pt x="1467613" y="1482947"/>
                </a:cubicBezTo>
                <a:cubicBezTo>
                  <a:pt x="1414910" y="1482947"/>
                  <a:pt x="1372185" y="1438431"/>
                  <a:pt x="1372185" y="1383519"/>
                </a:cubicBezTo>
                <a:cubicBezTo>
                  <a:pt x="1372185" y="1328606"/>
                  <a:pt x="1414910" y="1284092"/>
                  <a:pt x="1467613" y="1284092"/>
                </a:cubicBezTo>
                <a:close/>
                <a:moveTo>
                  <a:pt x="1013141" y="1283901"/>
                </a:moveTo>
                <a:cubicBezTo>
                  <a:pt x="1066931" y="1285158"/>
                  <a:pt x="1109541" y="1329730"/>
                  <a:pt x="1108378" y="1383519"/>
                </a:cubicBezTo>
                <a:cubicBezTo>
                  <a:pt x="1108378" y="1384948"/>
                  <a:pt x="1108341" y="1386377"/>
                  <a:pt x="1108283" y="1387805"/>
                </a:cubicBezTo>
                <a:cubicBezTo>
                  <a:pt x="1105865" y="1442777"/>
                  <a:pt x="1059350" y="1485366"/>
                  <a:pt x="1004379" y="1482947"/>
                </a:cubicBezTo>
                <a:cubicBezTo>
                  <a:pt x="949407" y="1480529"/>
                  <a:pt x="906818" y="1434014"/>
                  <a:pt x="909237" y="1379043"/>
                </a:cubicBezTo>
                <a:cubicBezTo>
                  <a:pt x="911655" y="1324071"/>
                  <a:pt x="958170" y="1281482"/>
                  <a:pt x="1013141" y="1283901"/>
                </a:cubicBezTo>
                <a:close/>
                <a:moveTo>
                  <a:pt x="558667" y="1283901"/>
                </a:moveTo>
                <a:cubicBezTo>
                  <a:pt x="612456" y="1285158"/>
                  <a:pt x="655067" y="1329730"/>
                  <a:pt x="653904" y="1383519"/>
                </a:cubicBezTo>
                <a:cubicBezTo>
                  <a:pt x="653904" y="1384948"/>
                  <a:pt x="653866" y="1386377"/>
                  <a:pt x="653809" y="1387805"/>
                </a:cubicBezTo>
                <a:cubicBezTo>
                  <a:pt x="651390" y="1442777"/>
                  <a:pt x="604876" y="1485366"/>
                  <a:pt x="549904" y="1482947"/>
                </a:cubicBezTo>
                <a:cubicBezTo>
                  <a:pt x="494933" y="1480529"/>
                  <a:pt x="452344" y="1434014"/>
                  <a:pt x="454762" y="1379043"/>
                </a:cubicBezTo>
                <a:cubicBezTo>
                  <a:pt x="457181" y="1324071"/>
                  <a:pt x="503696" y="1281482"/>
                  <a:pt x="558667" y="1283901"/>
                </a:cubicBezTo>
                <a:close/>
                <a:moveTo>
                  <a:pt x="104003" y="1283901"/>
                </a:moveTo>
                <a:cubicBezTo>
                  <a:pt x="157792" y="1285158"/>
                  <a:pt x="200402" y="1329730"/>
                  <a:pt x="199240" y="1383519"/>
                </a:cubicBezTo>
                <a:cubicBezTo>
                  <a:pt x="199240" y="1384948"/>
                  <a:pt x="199202" y="1386377"/>
                  <a:pt x="199145" y="1387805"/>
                </a:cubicBezTo>
                <a:cubicBezTo>
                  <a:pt x="196726" y="1442777"/>
                  <a:pt x="150212" y="1485366"/>
                  <a:pt x="95240" y="1482947"/>
                </a:cubicBezTo>
                <a:cubicBezTo>
                  <a:pt x="40269" y="1480529"/>
                  <a:pt x="-2320" y="1434014"/>
                  <a:pt x="98" y="1379043"/>
                </a:cubicBezTo>
                <a:cubicBezTo>
                  <a:pt x="2517" y="1324071"/>
                  <a:pt x="49032" y="1281482"/>
                  <a:pt x="104003" y="1283901"/>
                </a:cubicBezTo>
                <a:close/>
                <a:moveTo>
                  <a:pt x="1467615" y="855903"/>
                </a:moveTo>
                <a:cubicBezTo>
                  <a:pt x="1521404" y="857160"/>
                  <a:pt x="1564014" y="901732"/>
                  <a:pt x="1562852" y="955521"/>
                </a:cubicBezTo>
                <a:cubicBezTo>
                  <a:pt x="1562852" y="956950"/>
                  <a:pt x="1562814" y="958379"/>
                  <a:pt x="1562757" y="959808"/>
                </a:cubicBezTo>
                <a:cubicBezTo>
                  <a:pt x="1560338" y="1014779"/>
                  <a:pt x="1513823" y="1057369"/>
                  <a:pt x="1458852" y="1054950"/>
                </a:cubicBezTo>
                <a:cubicBezTo>
                  <a:pt x="1403882" y="1052531"/>
                  <a:pt x="1361291" y="1006016"/>
                  <a:pt x="1363710" y="951045"/>
                </a:cubicBezTo>
                <a:cubicBezTo>
                  <a:pt x="1366129" y="896075"/>
                  <a:pt x="1412643" y="853484"/>
                  <a:pt x="1467615" y="855903"/>
                </a:cubicBezTo>
                <a:close/>
                <a:moveTo>
                  <a:pt x="1013141" y="855903"/>
                </a:moveTo>
                <a:cubicBezTo>
                  <a:pt x="1066931" y="857160"/>
                  <a:pt x="1109541" y="901732"/>
                  <a:pt x="1108378" y="955521"/>
                </a:cubicBezTo>
                <a:cubicBezTo>
                  <a:pt x="1108378" y="956950"/>
                  <a:pt x="1108341" y="958379"/>
                  <a:pt x="1108283" y="959808"/>
                </a:cubicBezTo>
                <a:cubicBezTo>
                  <a:pt x="1105865" y="1014779"/>
                  <a:pt x="1059350" y="1057369"/>
                  <a:pt x="1004379" y="1054950"/>
                </a:cubicBezTo>
                <a:cubicBezTo>
                  <a:pt x="949407" y="1052531"/>
                  <a:pt x="906818" y="1006016"/>
                  <a:pt x="909237" y="951045"/>
                </a:cubicBezTo>
                <a:cubicBezTo>
                  <a:pt x="911655" y="896075"/>
                  <a:pt x="958170" y="853484"/>
                  <a:pt x="1013141" y="855903"/>
                </a:cubicBezTo>
                <a:close/>
                <a:moveTo>
                  <a:pt x="558667" y="855903"/>
                </a:moveTo>
                <a:cubicBezTo>
                  <a:pt x="612456" y="857160"/>
                  <a:pt x="655067" y="901732"/>
                  <a:pt x="653904" y="955521"/>
                </a:cubicBezTo>
                <a:cubicBezTo>
                  <a:pt x="653904" y="956950"/>
                  <a:pt x="653866" y="958379"/>
                  <a:pt x="653809" y="959808"/>
                </a:cubicBezTo>
                <a:cubicBezTo>
                  <a:pt x="651390" y="1014779"/>
                  <a:pt x="604876" y="1057369"/>
                  <a:pt x="549904" y="1054950"/>
                </a:cubicBezTo>
                <a:cubicBezTo>
                  <a:pt x="494933" y="1052531"/>
                  <a:pt x="452344" y="1006016"/>
                  <a:pt x="454762" y="951045"/>
                </a:cubicBezTo>
                <a:cubicBezTo>
                  <a:pt x="457181" y="896075"/>
                  <a:pt x="503696" y="853484"/>
                  <a:pt x="558667" y="855903"/>
                </a:cubicBezTo>
                <a:close/>
                <a:moveTo>
                  <a:pt x="104003" y="855903"/>
                </a:moveTo>
                <a:cubicBezTo>
                  <a:pt x="157792" y="857160"/>
                  <a:pt x="200402" y="901732"/>
                  <a:pt x="199240" y="955521"/>
                </a:cubicBezTo>
                <a:cubicBezTo>
                  <a:pt x="199240" y="956950"/>
                  <a:pt x="199202" y="958379"/>
                  <a:pt x="199145" y="959808"/>
                </a:cubicBezTo>
                <a:cubicBezTo>
                  <a:pt x="196726" y="1014779"/>
                  <a:pt x="150212" y="1057369"/>
                  <a:pt x="95240" y="1054950"/>
                </a:cubicBezTo>
                <a:cubicBezTo>
                  <a:pt x="40269" y="1052531"/>
                  <a:pt x="-2320" y="1006016"/>
                  <a:pt x="98" y="951045"/>
                </a:cubicBezTo>
                <a:cubicBezTo>
                  <a:pt x="2517" y="896075"/>
                  <a:pt x="49032" y="853484"/>
                  <a:pt x="104003" y="855903"/>
                </a:cubicBezTo>
                <a:close/>
                <a:moveTo>
                  <a:pt x="1467615" y="428096"/>
                </a:moveTo>
                <a:cubicBezTo>
                  <a:pt x="1521328" y="429353"/>
                  <a:pt x="1563918" y="473810"/>
                  <a:pt x="1562852" y="527524"/>
                </a:cubicBezTo>
                <a:cubicBezTo>
                  <a:pt x="1562852" y="529010"/>
                  <a:pt x="1562814" y="530514"/>
                  <a:pt x="1562757" y="532000"/>
                </a:cubicBezTo>
                <a:cubicBezTo>
                  <a:pt x="1560338" y="586972"/>
                  <a:pt x="1513823" y="629562"/>
                  <a:pt x="1458852" y="627143"/>
                </a:cubicBezTo>
                <a:cubicBezTo>
                  <a:pt x="1403882" y="624724"/>
                  <a:pt x="1361291" y="578210"/>
                  <a:pt x="1363710" y="523238"/>
                </a:cubicBezTo>
                <a:cubicBezTo>
                  <a:pt x="1366129" y="468268"/>
                  <a:pt x="1412643" y="425677"/>
                  <a:pt x="1467615" y="428096"/>
                </a:cubicBezTo>
                <a:close/>
                <a:moveTo>
                  <a:pt x="1013141" y="428096"/>
                </a:moveTo>
                <a:cubicBezTo>
                  <a:pt x="1066855" y="429353"/>
                  <a:pt x="1109445" y="473810"/>
                  <a:pt x="1108378" y="527524"/>
                </a:cubicBezTo>
                <a:cubicBezTo>
                  <a:pt x="1108378" y="529010"/>
                  <a:pt x="1108341" y="530514"/>
                  <a:pt x="1108283" y="532000"/>
                </a:cubicBezTo>
                <a:cubicBezTo>
                  <a:pt x="1105865" y="586972"/>
                  <a:pt x="1059350" y="629562"/>
                  <a:pt x="1004379" y="627143"/>
                </a:cubicBezTo>
                <a:cubicBezTo>
                  <a:pt x="949407" y="624724"/>
                  <a:pt x="906818" y="578210"/>
                  <a:pt x="909237" y="523238"/>
                </a:cubicBezTo>
                <a:cubicBezTo>
                  <a:pt x="911655" y="468268"/>
                  <a:pt x="958170" y="425677"/>
                  <a:pt x="1013141" y="428096"/>
                </a:cubicBezTo>
                <a:close/>
                <a:moveTo>
                  <a:pt x="558667" y="428096"/>
                </a:moveTo>
                <a:cubicBezTo>
                  <a:pt x="612381" y="429353"/>
                  <a:pt x="654971" y="473810"/>
                  <a:pt x="653904" y="527524"/>
                </a:cubicBezTo>
                <a:cubicBezTo>
                  <a:pt x="653904" y="529010"/>
                  <a:pt x="653866" y="530514"/>
                  <a:pt x="653809" y="532000"/>
                </a:cubicBezTo>
                <a:cubicBezTo>
                  <a:pt x="651390" y="586972"/>
                  <a:pt x="604876" y="629562"/>
                  <a:pt x="549904" y="627143"/>
                </a:cubicBezTo>
                <a:cubicBezTo>
                  <a:pt x="494933" y="624724"/>
                  <a:pt x="452344" y="578210"/>
                  <a:pt x="454762" y="523238"/>
                </a:cubicBezTo>
                <a:cubicBezTo>
                  <a:pt x="457181" y="468268"/>
                  <a:pt x="503696" y="425677"/>
                  <a:pt x="558667" y="428096"/>
                </a:cubicBezTo>
                <a:close/>
                <a:moveTo>
                  <a:pt x="104003" y="428096"/>
                </a:moveTo>
                <a:cubicBezTo>
                  <a:pt x="157717" y="429353"/>
                  <a:pt x="200307" y="473810"/>
                  <a:pt x="199240" y="527524"/>
                </a:cubicBezTo>
                <a:cubicBezTo>
                  <a:pt x="199240" y="529010"/>
                  <a:pt x="199202" y="530514"/>
                  <a:pt x="199145" y="532000"/>
                </a:cubicBezTo>
                <a:cubicBezTo>
                  <a:pt x="196726" y="586972"/>
                  <a:pt x="150212" y="629562"/>
                  <a:pt x="95240" y="627143"/>
                </a:cubicBezTo>
                <a:cubicBezTo>
                  <a:pt x="40269" y="624724"/>
                  <a:pt x="-2320" y="578210"/>
                  <a:pt x="98" y="523238"/>
                </a:cubicBezTo>
                <a:cubicBezTo>
                  <a:pt x="2517" y="468268"/>
                  <a:pt x="49032" y="425677"/>
                  <a:pt x="104003" y="428096"/>
                </a:cubicBezTo>
                <a:close/>
                <a:moveTo>
                  <a:pt x="1467613" y="98"/>
                </a:moveTo>
                <a:cubicBezTo>
                  <a:pt x="1520317" y="98"/>
                  <a:pt x="1563042" y="44613"/>
                  <a:pt x="1563042" y="99526"/>
                </a:cubicBezTo>
                <a:cubicBezTo>
                  <a:pt x="1563042" y="154439"/>
                  <a:pt x="1520317" y="198954"/>
                  <a:pt x="1467613" y="198954"/>
                </a:cubicBezTo>
                <a:cubicBezTo>
                  <a:pt x="1414910" y="198954"/>
                  <a:pt x="1372185" y="154439"/>
                  <a:pt x="1372185" y="99526"/>
                </a:cubicBezTo>
                <a:cubicBezTo>
                  <a:pt x="1372185" y="44613"/>
                  <a:pt x="1414910" y="98"/>
                  <a:pt x="1467613" y="98"/>
                </a:cubicBezTo>
                <a:close/>
                <a:moveTo>
                  <a:pt x="1013141" y="98"/>
                </a:moveTo>
                <a:cubicBezTo>
                  <a:pt x="1066855" y="1355"/>
                  <a:pt x="1109445" y="45812"/>
                  <a:pt x="1108378" y="99526"/>
                </a:cubicBezTo>
                <a:cubicBezTo>
                  <a:pt x="1108378" y="101012"/>
                  <a:pt x="1108341" y="102517"/>
                  <a:pt x="1108283" y="104002"/>
                </a:cubicBezTo>
                <a:cubicBezTo>
                  <a:pt x="1105865" y="158974"/>
                  <a:pt x="1059350" y="201564"/>
                  <a:pt x="1004379" y="199145"/>
                </a:cubicBezTo>
                <a:cubicBezTo>
                  <a:pt x="949407" y="196726"/>
                  <a:pt x="906818" y="150212"/>
                  <a:pt x="909237" y="95240"/>
                </a:cubicBezTo>
                <a:cubicBezTo>
                  <a:pt x="911655" y="40270"/>
                  <a:pt x="958170" y="-2321"/>
                  <a:pt x="1013141" y="98"/>
                </a:cubicBezTo>
                <a:close/>
                <a:moveTo>
                  <a:pt x="558667" y="98"/>
                </a:moveTo>
                <a:cubicBezTo>
                  <a:pt x="612381" y="1355"/>
                  <a:pt x="654971" y="45812"/>
                  <a:pt x="653904" y="99526"/>
                </a:cubicBezTo>
                <a:cubicBezTo>
                  <a:pt x="653904" y="101012"/>
                  <a:pt x="653866" y="102517"/>
                  <a:pt x="653809" y="104002"/>
                </a:cubicBezTo>
                <a:cubicBezTo>
                  <a:pt x="651390" y="158974"/>
                  <a:pt x="604876" y="201564"/>
                  <a:pt x="549904" y="199145"/>
                </a:cubicBezTo>
                <a:cubicBezTo>
                  <a:pt x="494933" y="196726"/>
                  <a:pt x="452344" y="150212"/>
                  <a:pt x="454762" y="95240"/>
                </a:cubicBezTo>
                <a:cubicBezTo>
                  <a:pt x="457181" y="40270"/>
                  <a:pt x="503696" y="-2321"/>
                  <a:pt x="558667" y="98"/>
                </a:cubicBezTo>
                <a:close/>
                <a:moveTo>
                  <a:pt x="104003" y="98"/>
                </a:moveTo>
                <a:cubicBezTo>
                  <a:pt x="157717" y="1355"/>
                  <a:pt x="200307" y="45812"/>
                  <a:pt x="199240" y="99526"/>
                </a:cubicBezTo>
                <a:cubicBezTo>
                  <a:pt x="199240" y="101012"/>
                  <a:pt x="199202" y="102517"/>
                  <a:pt x="199145" y="104002"/>
                </a:cubicBezTo>
                <a:cubicBezTo>
                  <a:pt x="196726" y="158974"/>
                  <a:pt x="150212" y="201564"/>
                  <a:pt x="95240" y="199145"/>
                </a:cubicBezTo>
                <a:cubicBezTo>
                  <a:pt x="40269" y="196726"/>
                  <a:pt x="-2320" y="150212"/>
                  <a:pt x="98" y="95240"/>
                </a:cubicBezTo>
                <a:cubicBezTo>
                  <a:pt x="2517" y="40270"/>
                  <a:pt x="49032" y="-2321"/>
                  <a:pt x="104003" y="98"/>
                </a:cubicBezTo>
                <a:close/>
              </a:path>
            </a:pathLst>
          </a:custGeom>
          <a:gradFill>
            <a:gsLst>
              <a:gs pos="0">
                <a:srgbClr val="0E6EAB"/>
              </a:gs>
              <a:gs pos="100000">
                <a:srgbClr val="00254B"/>
              </a:gs>
            </a:gsLst>
            <a:lin ang="138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grpSp>
        <p:nvGrpSpPr>
          <p:cNvPr id="37893" name="Group 116">
            <a:extLst>
              <a:ext uri="{FF2B5EF4-FFF2-40B4-BE49-F238E27FC236}">
                <a16:creationId xmlns:a16="http://schemas.microsoft.com/office/drawing/2014/main" id="{C495FC14-0B3D-4456-8D88-27F48282333E}"/>
              </a:ext>
            </a:extLst>
          </p:cNvPr>
          <p:cNvGrpSpPr>
            <a:grpSpLocks/>
          </p:cNvGrpSpPr>
          <p:nvPr/>
        </p:nvGrpSpPr>
        <p:grpSpPr bwMode="auto">
          <a:xfrm>
            <a:off x="2300288" y="838200"/>
            <a:ext cx="8950325" cy="12192000"/>
            <a:chOff x="2222567" y="43483"/>
            <a:chExt cx="8723986" cy="11564270"/>
          </a:xfrm>
        </p:grpSpPr>
        <p:sp>
          <p:nvSpPr>
            <p:cNvPr id="37899" name="TextBox 107">
              <a:extLst>
                <a:ext uri="{FF2B5EF4-FFF2-40B4-BE49-F238E27FC236}">
                  <a16:creationId xmlns:a16="http://schemas.microsoft.com/office/drawing/2014/main" id="{54D53CC9-FE5C-46AD-8C03-56FC2AAD0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2567" y="43483"/>
              <a:ext cx="8723986" cy="1839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6000" b="1" dirty="0">
                  <a:solidFill>
                    <a:schemeClr val="bg1"/>
                  </a:solidFill>
                  <a:latin typeface="Raleway" pitchFamily="34" charset="0"/>
                </a:rPr>
                <a:t>A Solution: </a:t>
              </a:r>
            </a:p>
            <a:p>
              <a:pPr eaLnBrk="1" hangingPunct="1"/>
              <a:r>
                <a:rPr lang="en-US" altLang="en-US" sz="6000" b="1" dirty="0">
                  <a:solidFill>
                    <a:schemeClr val="bg1"/>
                  </a:solidFill>
                  <a:latin typeface="Raleway" pitchFamily="34" charset="0"/>
                </a:rPr>
                <a:t>Handle With Care </a:t>
              </a:r>
            </a:p>
          </p:txBody>
        </p:sp>
        <p:grpSp>
          <p:nvGrpSpPr>
            <p:cNvPr id="37900" name="Group 115">
              <a:extLst>
                <a:ext uri="{FF2B5EF4-FFF2-40B4-BE49-F238E27FC236}">
                  <a16:creationId xmlns:a16="http://schemas.microsoft.com/office/drawing/2014/main" id="{B4BF357F-9E08-43AD-AACB-D3595F3A79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1482" y="9561421"/>
              <a:ext cx="5845906" cy="2046332"/>
              <a:chOff x="2149082" y="10168817"/>
              <a:chExt cx="5845906" cy="2046332"/>
            </a:xfrm>
          </p:grpSpPr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A62B9E91-0705-415C-A761-CD1B4291D714}"/>
                  </a:ext>
                </a:extLst>
              </p:cNvPr>
              <p:cNvSpPr/>
              <p:nvPr/>
            </p:nvSpPr>
            <p:spPr>
              <a:xfrm>
                <a:off x="2149082" y="10168817"/>
                <a:ext cx="5845906" cy="2046332"/>
              </a:xfrm>
              <a:custGeom>
                <a:avLst/>
                <a:gdLst>
                  <a:gd name="connsiteX0" fmla="*/ 7186423 w 7186422"/>
                  <a:gd name="connsiteY0" fmla="*/ 2293811 h 2872549"/>
                  <a:gd name="connsiteX1" fmla="*/ 0 w 7186422"/>
                  <a:gd name="connsiteY1" fmla="*/ 2872550 h 2872549"/>
                  <a:gd name="connsiteX2" fmla="*/ 0 w 7186422"/>
                  <a:gd name="connsiteY2" fmla="*/ 0 h 2872549"/>
                  <a:gd name="connsiteX3" fmla="*/ 7186423 w 7186422"/>
                  <a:gd name="connsiteY3" fmla="*/ 525209 h 2872549"/>
                  <a:gd name="connsiteX4" fmla="*/ 7186423 w 7186422"/>
                  <a:gd name="connsiteY4" fmla="*/ 2293811 h 2872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6422" h="2872549">
                    <a:moveTo>
                      <a:pt x="7186423" y="2293811"/>
                    </a:moveTo>
                    <a:lnTo>
                      <a:pt x="0" y="2872550"/>
                    </a:lnTo>
                    <a:lnTo>
                      <a:pt x="0" y="0"/>
                    </a:lnTo>
                    <a:lnTo>
                      <a:pt x="7186423" y="525209"/>
                    </a:lnTo>
                    <a:lnTo>
                      <a:pt x="7186423" y="2293811"/>
                    </a:lnTo>
                    <a:close/>
                  </a:path>
                </a:pathLst>
              </a:custGeom>
              <a:gradFill>
                <a:gsLst>
                  <a:gs pos="0">
                    <a:srgbClr val="F7B03F"/>
                  </a:gs>
                  <a:gs pos="100000">
                    <a:srgbClr val="FFC000"/>
                  </a:gs>
                </a:gsLst>
                <a:lin ang="5400000" scaled="1"/>
              </a:gradFill>
              <a:ln w="1905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599">
                  <a:latin typeface="+mn-lt"/>
                </a:endParaRPr>
              </a:p>
            </p:txBody>
          </p:sp>
          <p:sp>
            <p:nvSpPr>
              <p:cNvPr id="37902" name="TextBox 114">
                <a:extLst>
                  <a:ext uri="{FF2B5EF4-FFF2-40B4-BE49-F238E27FC236}">
                    <a16:creationId xmlns:a16="http://schemas.microsoft.com/office/drawing/2014/main" id="{EB8A0829-3AD0-42F2-B547-B0524D44F6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4997" y="10769615"/>
                <a:ext cx="4793272" cy="760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8272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en-US" altLang="en-US" b="1" dirty="0">
                    <a:solidFill>
                      <a:srgbClr val="0C6EAB"/>
                    </a:solidFill>
                    <a:latin typeface="Raleway" pitchFamily="34" charset="0"/>
                    <a:cs typeface="Open Sans SemiBold" panose="020B0706030804020204" pitchFamily="34" charset="0"/>
                  </a:rPr>
                  <a:t>Proactive not Reactive</a:t>
                </a:r>
              </a:p>
            </p:txBody>
          </p:sp>
        </p:grpSp>
      </p:grpSp>
      <p:pic>
        <p:nvPicPr>
          <p:cNvPr id="37894" name="Group 162">
            <a:extLst>
              <a:ext uri="{FF2B5EF4-FFF2-40B4-BE49-F238E27FC236}">
                <a16:creationId xmlns:a16="http://schemas.microsoft.com/office/drawing/2014/main" id="{1CEFB3BF-4D35-405A-ABA6-3F4B85A592A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425" y="9525000"/>
            <a:ext cx="7366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Placeholder 23">
            <a:extLst>
              <a:ext uri="{FF2B5EF4-FFF2-40B4-BE49-F238E27FC236}">
                <a16:creationId xmlns:a16="http://schemas.microsoft.com/office/drawing/2014/main" id="{9B0FAED5-C8D7-4A15-A715-9021CCE9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25" y="304800"/>
            <a:ext cx="4232275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Box 3">
            <a:extLst>
              <a:ext uri="{FF2B5EF4-FFF2-40B4-BE49-F238E27FC236}">
                <a16:creationId xmlns:a16="http://schemas.microsoft.com/office/drawing/2014/main" id="{89808922-5E06-4C7A-9F08-027C6BC8B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3" y="3352800"/>
            <a:ext cx="9328150" cy="70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000" b="1" dirty="0">
                <a:solidFill>
                  <a:schemeClr val="bg1"/>
                </a:solidFill>
              </a:rPr>
              <a:t>The “Handle With Care” program enables police or first responders to notify schools if they encounter a child at a traumatic scene.</a:t>
            </a:r>
          </a:p>
          <a:p>
            <a:endParaRPr lang="en-US" altLang="en-US" sz="5000" b="1" dirty="0">
              <a:solidFill>
                <a:schemeClr val="bg1"/>
              </a:solidFill>
            </a:endParaRPr>
          </a:p>
          <a:p>
            <a:r>
              <a:rPr lang="en-US" altLang="en-US" sz="5000" b="1" dirty="0">
                <a:solidFill>
                  <a:schemeClr val="bg1"/>
                </a:solidFill>
              </a:rPr>
              <a:t>This allows schools and mental healthcare leaders can provide trauma-sensitive support right away, to help kids succeed. </a:t>
            </a:r>
          </a:p>
        </p:txBody>
      </p:sp>
      <p:sp>
        <p:nvSpPr>
          <p:cNvPr id="37897" name="TextBox 1">
            <a:extLst>
              <a:ext uri="{FF2B5EF4-FFF2-40B4-BE49-F238E27FC236}">
                <a16:creationId xmlns:a16="http://schemas.microsoft.com/office/drawing/2014/main" id="{1EB55EAD-A004-460A-B633-70E8845FC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7950" y="10409872"/>
            <a:ext cx="8936155" cy="1938992"/>
          </a:xfrm>
          <a:prstGeom prst="rect">
            <a:avLst/>
          </a:prstGeom>
          <a:solidFill>
            <a:srgbClr val="F581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chemeClr val="bg1"/>
                </a:solidFill>
              </a:rPr>
              <a:t>Handle With Care </a:t>
            </a:r>
            <a:r>
              <a:rPr lang="en-US" altLang="en-US" sz="4000" dirty="0">
                <a:solidFill>
                  <a:schemeClr val="bg1"/>
                </a:solidFill>
              </a:rPr>
              <a:t>is funded by the          St. Louis Area Violence Prevention Commission.</a:t>
            </a:r>
          </a:p>
        </p:txBody>
      </p:sp>
      <p:pic>
        <p:nvPicPr>
          <p:cNvPr id="3789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B9A2D5-BEF3-4F73-976D-D651F289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11872913"/>
            <a:ext cx="898842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7"/>
    </mc:Choice>
    <mc:Fallback xmlns="">
      <p:transition spd="slow" advTm="1922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Placeholder 2">
            <a:extLst>
              <a:ext uri="{FF2B5EF4-FFF2-40B4-BE49-F238E27FC236}">
                <a16:creationId xmlns:a16="http://schemas.microsoft.com/office/drawing/2014/main" id="{F3EE707B-A96D-493B-8ABB-319ED3F20F72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908300"/>
            <a:ext cx="4445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Placeholder 4">
            <a:extLst>
              <a:ext uri="{FF2B5EF4-FFF2-40B4-BE49-F238E27FC236}">
                <a16:creationId xmlns:a16="http://schemas.microsoft.com/office/drawing/2014/main" id="{C8B1E1C8-B2EC-43FA-ABD3-FBD3F00AEE8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2908300"/>
            <a:ext cx="4445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Placeholder 6">
            <a:extLst>
              <a:ext uri="{FF2B5EF4-FFF2-40B4-BE49-F238E27FC236}">
                <a16:creationId xmlns:a16="http://schemas.microsoft.com/office/drawing/2014/main" id="{6480078B-558B-4A2E-ABA6-FC9E670DEC76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2908300"/>
            <a:ext cx="44323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15953A7-9638-4E5A-88A6-B004A3BCF1BE}"/>
              </a:ext>
            </a:extLst>
          </p:cNvPr>
          <p:cNvSpPr txBox="1"/>
          <p:nvPr/>
        </p:nvSpPr>
        <p:spPr>
          <a:xfrm>
            <a:off x="3216275" y="8161239"/>
            <a:ext cx="3865563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6">
                    <a:lumMod val="75000"/>
                    <a:lumOff val="25000"/>
                  </a:schemeClr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Ask for the child’s full </a:t>
            </a:r>
            <a:r>
              <a:rPr lang="en-US" sz="4800" b="1" dirty="0">
                <a:solidFill>
                  <a:srgbClr val="0081CC"/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name.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ACCF45-589F-446A-8F9B-FE352EE952C2}"/>
              </a:ext>
            </a:extLst>
          </p:cNvPr>
          <p:cNvSpPr txBox="1"/>
          <p:nvPr/>
        </p:nvSpPr>
        <p:spPr>
          <a:xfrm>
            <a:off x="10173496" y="8161239"/>
            <a:ext cx="40893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6">
                    <a:lumMod val="75000"/>
                    <a:lumOff val="25000"/>
                  </a:schemeClr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Ask what </a:t>
            </a:r>
            <a:r>
              <a:rPr lang="en-US" sz="4800" b="1" dirty="0">
                <a:solidFill>
                  <a:srgbClr val="0081CC"/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school</a:t>
            </a:r>
            <a:r>
              <a:rPr lang="en-US" sz="4800" dirty="0">
                <a:solidFill>
                  <a:schemeClr val="accent6">
                    <a:lumMod val="75000"/>
                    <a:lumOff val="25000"/>
                  </a:schemeClr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 the child attends.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FE13B3-F055-4DED-92A0-323E8AC15C1A}"/>
              </a:ext>
            </a:extLst>
          </p:cNvPr>
          <p:cNvSpPr txBox="1"/>
          <p:nvPr/>
        </p:nvSpPr>
        <p:spPr>
          <a:xfrm>
            <a:off x="17295814" y="8186738"/>
            <a:ext cx="3865563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6">
                    <a:lumMod val="75000"/>
                    <a:lumOff val="25000"/>
                  </a:schemeClr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Ask the child’s </a:t>
            </a:r>
            <a:r>
              <a:rPr lang="en-US" sz="4800" b="1" dirty="0">
                <a:solidFill>
                  <a:srgbClr val="0081CC"/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date of birth</a:t>
            </a:r>
            <a:r>
              <a:rPr lang="en-US" sz="4800" dirty="0">
                <a:solidFill>
                  <a:schemeClr val="accent6">
                    <a:lumMod val="75000"/>
                    <a:lumOff val="25000"/>
                  </a:schemeClr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02F663CF-4FCB-4BFE-9C22-D473FDD4118D}"/>
              </a:ext>
            </a:extLst>
          </p:cNvPr>
          <p:cNvSpPr/>
          <p:nvPr/>
        </p:nvSpPr>
        <p:spPr>
          <a:xfrm>
            <a:off x="6550025" y="10917238"/>
            <a:ext cx="1503363" cy="1503362"/>
          </a:xfrm>
          <a:custGeom>
            <a:avLst/>
            <a:gdLst>
              <a:gd name="connsiteX0" fmla="*/ 0 w 1199993"/>
              <a:gd name="connsiteY0" fmla="*/ 0 h 1199993"/>
              <a:gd name="connsiteX1" fmla="*/ 1199994 w 1199993"/>
              <a:gd name="connsiteY1" fmla="*/ 0 h 1199993"/>
              <a:gd name="connsiteX2" fmla="*/ 1199994 w 1199993"/>
              <a:gd name="connsiteY2" fmla="*/ 1199994 h 1199993"/>
              <a:gd name="connsiteX3" fmla="*/ 0 w 1199993"/>
              <a:gd name="connsiteY3" fmla="*/ 1199994 h 119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9993" h="1199993">
                <a:moveTo>
                  <a:pt x="0" y="0"/>
                </a:moveTo>
                <a:lnTo>
                  <a:pt x="1199994" y="0"/>
                </a:lnTo>
                <a:lnTo>
                  <a:pt x="1199994" y="1199994"/>
                </a:lnTo>
                <a:lnTo>
                  <a:pt x="0" y="1199994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66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34C799F-0D01-4B65-ABF4-10B471A7FAD5}"/>
              </a:ext>
            </a:extLst>
          </p:cNvPr>
          <p:cNvSpPr/>
          <p:nvPr/>
        </p:nvSpPr>
        <p:spPr>
          <a:xfrm>
            <a:off x="13636625" y="10950575"/>
            <a:ext cx="1503363" cy="1503363"/>
          </a:xfrm>
          <a:custGeom>
            <a:avLst/>
            <a:gdLst>
              <a:gd name="connsiteX0" fmla="*/ 0 w 1199993"/>
              <a:gd name="connsiteY0" fmla="*/ 0 h 1199993"/>
              <a:gd name="connsiteX1" fmla="*/ 1199994 w 1199993"/>
              <a:gd name="connsiteY1" fmla="*/ 0 h 1199993"/>
              <a:gd name="connsiteX2" fmla="*/ 1199994 w 1199993"/>
              <a:gd name="connsiteY2" fmla="*/ 1199994 h 1199993"/>
              <a:gd name="connsiteX3" fmla="*/ 0 w 1199993"/>
              <a:gd name="connsiteY3" fmla="*/ 1199994 h 119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9993" h="1199993">
                <a:moveTo>
                  <a:pt x="0" y="0"/>
                </a:moveTo>
                <a:lnTo>
                  <a:pt x="1199994" y="0"/>
                </a:lnTo>
                <a:lnTo>
                  <a:pt x="1199994" y="1199994"/>
                </a:lnTo>
                <a:lnTo>
                  <a:pt x="0" y="1199994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66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7A7E90-F4A7-4ABF-AA6F-62F3668EF5D9}"/>
              </a:ext>
            </a:extLst>
          </p:cNvPr>
          <p:cNvSpPr/>
          <p:nvPr/>
        </p:nvSpPr>
        <p:spPr>
          <a:xfrm>
            <a:off x="20723225" y="10988675"/>
            <a:ext cx="1503363" cy="1503363"/>
          </a:xfrm>
          <a:custGeom>
            <a:avLst/>
            <a:gdLst>
              <a:gd name="connsiteX0" fmla="*/ 0 w 1199993"/>
              <a:gd name="connsiteY0" fmla="*/ 0 h 1199993"/>
              <a:gd name="connsiteX1" fmla="*/ 1199994 w 1199993"/>
              <a:gd name="connsiteY1" fmla="*/ 0 h 1199993"/>
              <a:gd name="connsiteX2" fmla="*/ 1199994 w 1199993"/>
              <a:gd name="connsiteY2" fmla="*/ 1199994 h 1199993"/>
              <a:gd name="connsiteX3" fmla="*/ 0 w 1199993"/>
              <a:gd name="connsiteY3" fmla="*/ 1199994 h 119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9993" h="1199993">
                <a:moveTo>
                  <a:pt x="0" y="0"/>
                </a:moveTo>
                <a:lnTo>
                  <a:pt x="1199994" y="0"/>
                </a:lnTo>
                <a:lnTo>
                  <a:pt x="1199994" y="1199994"/>
                </a:lnTo>
                <a:lnTo>
                  <a:pt x="0" y="1199994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6600000" scaled="0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41998" name="TextBox 1">
            <a:extLst>
              <a:ext uri="{FF2B5EF4-FFF2-40B4-BE49-F238E27FC236}">
                <a16:creationId xmlns:a16="http://schemas.microsoft.com/office/drawing/2014/main" id="{1AA70F56-EE9B-40FD-ABC1-1B0D3AB1C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1850" y="475695"/>
            <a:ext cx="173513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6000" b="1" dirty="0"/>
              <a:t>It’s easy to make a difference.  When you notice a           child at the scene of an incident, gather three things:</a:t>
            </a:r>
          </a:p>
        </p:txBody>
      </p:sp>
      <p:pic>
        <p:nvPicPr>
          <p:cNvPr id="15" name="Picture Placeholder 23">
            <a:extLst>
              <a:ext uri="{FF2B5EF4-FFF2-40B4-BE49-F238E27FC236}">
                <a16:creationId xmlns:a16="http://schemas.microsoft.com/office/drawing/2014/main" id="{77C27F5C-428D-4498-A2FB-F32C3994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152400"/>
            <a:ext cx="3471863" cy="363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8"/>
    </mc:Choice>
    <mc:Fallback xmlns="">
      <p:transition spd="slow" advTm="1167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05A6EA50-A0AB-44C9-920B-8FE159FB2005}"/>
              </a:ext>
            </a:extLst>
          </p:cNvPr>
          <p:cNvSpPr/>
          <p:nvPr/>
        </p:nvSpPr>
        <p:spPr>
          <a:xfrm>
            <a:off x="9750425" y="0"/>
            <a:ext cx="14630400" cy="4694238"/>
          </a:xfrm>
          <a:custGeom>
            <a:avLst/>
            <a:gdLst>
              <a:gd name="connsiteX0" fmla="*/ 6974015 w 6974015"/>
              <a:gd name="connsiteY0" fmla="*/ 0 h 2883789"/>
              <a:gd name="connsiteX1" fmla="*/ 6974015 w 6974015"/>
              <a:gd name="connsiteY1" fmla="*/ 2883789 h 2883789"/>
              <a:gd name="connsiteX2" fmla="*/ 44578 w 6974015"/>
              <a:gd name="connsiteY2" fmla="*/ 1254824 h 2883789"/>
              <a:gd name="connsiteX3" fmla="*/ 0 w 6974015"/>
              <a:gd name="connsiteY3" fmla="*/ 0 h 2883789"/>
              <a:gd name="connsiteX4" fmla="*/ 6974015 w 6974015"/>
              <a:gd name="connsiteY4" fmla="*/ 0 h 288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4015" h="2883789">
                <a:moveTo>
                  <a:pt x="6974015" y="0"/>
                </a:moveTo>
                <a:lnTo>
                  <a:pt x="6974015" y="2883789"/>
                </a:lnTo>
                <a:lnTo>
                  <a:pt x="44578" y="1254824"/>
                </a:lnTo>
                <a:lnTo>
                  <a:pt x="0" y="0"/>
                </a:lnTo>
                <a:lnTo>
                  <a:pt x="6974015" y="0"/>
                </a:ln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DB339686-1405-42F4-A151-26EB03BDC921}"/>
              </a:ext>
            </a:extLst>
          </p:cNvPr>
          <p:cNvSpPr/>
          <p:nvPr/>
        </p:nvSpPr>
        <p:spPr>
          <a:xfrm>
            <a:off x="22582188" y="1025525"/>
            <a:ext cx="1562100" cy="1482725"/>
          </a:xfrm>
          <a:custGeom>
            <a:avLst/>
            <a:gdLst>
              <a:gd name="connsiteX0" fmla="*/ 1466954 w 1562394"/>
              <a:gd name="connsiteY0" fmla="*/ 1284069 h 1483239"/>
              <a:gd name="connsiteX1" fmla="*/ 1562394 w 1562394"/>
              <a:gd name="connsiteY1" fmla="*/ 1383509 h 1483239"/>
              <a:gd name="connsiteX2" fmla="*/ 1466954 w 1562394"/>
              <a:gd name="connsiteY2" fmla="*/ 1482950 h 1483239"/>
              <a:gd name="connsiteX3" fmla="*/ 1371514 w 1562394"/>
              <a:gd name="connsiteY3" fmla="*/ 1383509 h 1483239"/>
              <a:gd name="connsiteX4" fmla="*/ 1466954 w 1562394"/>
              <a:gd name="connsiteY4" fmla="*/ 1284069 h 1483239"/>
              <a:gd name="connsiteX5" fmla="*/ 1012418 w 1562394"/>
              <a:gd name="connsiteY5" fmla="*/ 1284068 h 1483239"/>
              <a:gd name="connsiteX6" fmla="*/ 1107668 w 1562394"/>
              <a:gd name="connsiteY6" fmla="*/ 1383510 h 1483239"/>
              <a:gd name="connsiteX7" fmla="*/ 1107480 w 1562394"/>
              <a:gd name="connsiteY7" fmla="*/ 1387986 h 1483239"/>
              <a:gd name="connsiteX8" fmla="*/ 1003656 w 1562394"/>
              <a:gd name="connsiteY8" fmla="*/ 1483141 h 1483239"/>
              <a:gd name="connsiteX9" fmla="*/ 908406 w 1562394"/>
              <a:gd name="connsiteY9" fmla="*/ 1379223 h 1483239"/>
              <a:gd name="connsiteX10" fmla="*/ 1012418 w 1562394"/>
              <a:gd name="connsiteY10" fmla="*/ 1284068 h 1483239"/>
              <a:gd name="connsiteX11" fmla="*/ 557886 w 1562394"/>
              <a:gd name="connsiteY11" fmla="*/ 1284068 h 1483239"/>
              <a:gd name="connsiteX12" fmla="*/ 653136 w 1562394"/>
              <a:gd name="connsiteY12" fmla="*/ 1383510 h 1483239"/>
              <a:gd name="connsiteX13" fmla="*/ 652946 w 1562394"/>
              <a:gd name="connsiteY13" fmla="*/ 1387986 h 1483239"/>
              <a:gd name="connsiteX14" fmla="*/ 549122 w 1562394"/>
              <a:gd name="connsiteY14" fmla="*/ 1483141 h 1483239"/>
              <a:gd name="connsiteX15" fmla="*/ 454064 w 1562394"/>
              <a:gd name="connsiteY15" fmla="*/ 1379223 h 1483239"/>
              <a:gd name="connsiteX16" fmla="*/ 557886 w 1562394"/>
              <a:gd name="connsiteY16" fmla="*/ 1284068 h 1483239"/>
              <a:gd name="connsiteX17" fmla="*/ 103926 w 1562394"/>
              <a:gd name="connsiteY17" fmla="*/ 1284068 h 1483239"/>
              <a:gd name="connsiteX18" fmla="*/ 199174 w 1562394"/>
              <a:gd name="connsiteY18" fmla="*/ 1383510 h 1483239"/>
              <a:gd name="connsiteX19" fmla="*/ 198984 w 1562394"/>
              <a:gd name="connsiteY19" fmla="*/ 1387986 h 1483239"/>
              <a:gd name="connsiteX20" fmla="*/ 95162 w 1562394"/>
              <a:gd name="connsiteY20" fmla="*/ 1483141 h 1483239"/>
              <a:gd name="connsiteX21" fmla="*/ 102 w 1562394"/>
              <a:gd name="connsiteY21" fmla="*/ 1379223 h 1483239"/>
              <a:gd name="connsiteX22" fmla="*/ 103926 w 1562394"/>
              <a:gd name="connsiteY22" fmla="*/ 1284068 h 1483239"/>
              <a:gd name="connsiteX23" fmla="*/ 1466954 w 1562394"/>
              <a:gd name="connsiteY23" fmla="*/ 856015 h 1483239"/>
              <a:gd name="connsiteX24" fmla="*/ 1562202 w 1562394"/>
              <a:gd name="connsiteY24" fmla="*/ 955646 h 1483239"/>
              <a:gd name="connsiteX25" fmla="*/ 1562202 w 1562394"/>
              <a:gd name="connsiteY25" fmla="*/ 959933 h 1483239"/>
              <a:gd name="connsiteX26" fmla="*/ 1458188 w 1562394"/>
              <a:gd name="connsiteY26" fmla="*/ 1055088 h 1483239"/>
              <a:gd name="connsiteX27" fmla="*/ 1363130 w 1562394"/>
              <a:gd name="connsiteY27" fmla="*/ 951170 h 1483239"/>
              <a:gd name="connsiteX28" fmla="*/ 1466954 w 1562394"/>
              <a:gd name="connsiteY28" fmla="*/ 856015 h 1483239"/>
              <a:gd name="connsiteX29" fmla="*/ 1012418 w 1562394"/>
              <a:gd name="connsiteY29" fmla="*/ 856015 h 1483239"/>
              <a:gd name="connsiteX30" fmla="*/ 1107668 w 1562394"/>
              <a:gd name="connsiteY30" fmla="*/ 955646 h 1483239"/>
              <a:gd name="connsiteX31" fmla="*/ 1107480 w 1562394"/>
              <a:gd name="connsiteY31" fmla="*/ 959933 h 1483239"/>
              <a:gd name="connsiteX32" fmla="*/ 1003656 w 1562394"/>
              <a:gd name="connsiteY32" fmla="*/ 1055088 h 1483239"/>
              <a:gd name="connsiteX33" fmla="*/ 908406 w 1562394"/>
              <a:gd name="connsiteY33" fmla="*/ 951170 h 1483239"/>
              <a:gd name="connsiteX34" fmla="*/ 1012418 w 1562394"/>
              <a:gd name="connsiteY34" fmla="*/ 856015 h 1483239"/>
              <a:gd name="connsiteX35" fmla="*/ 557886 w 1562394"/>
              <a:gd name="connsiteY35" fmla="*/ 856015 h 1483239"/>
              <a:gd name="connsiteX36" fmla="*/ 653136 w 1562394"/>
              <a:gd name="connsiteY36" fmla="*/ 955646 h 1483239"/>
              <a:gd name="connsiteX37" fmla="*/ 652946 w 1562394"/>
              <a:gd name="connsiteY37" fmla="*/ 959933 h 1483239"/>
              <a:gd name="connsiteX38" fmla="*/ 549122 w 1562394"/>
              <a:gd name="connsiteY38" fmla="*/ 1055088 h 1483239"/>
              <a:gd name="connsiteX39" fmla="*/ 454064 w 1562394"/>
              <a:gd name="connsiteY39" fmla="*/ 951170 h 1483239"/>
              <a:gd name="connsiteX40" fmla="*/ 557886 w 1562394"/>
              <a:gd name="connsiteY40" fmla="*/ 856015 h 1483239"/>
              <a:gd name="connsiteX41" fmla="*/ 103926 w 1562394"/>
              <a:gd name="connsiteY41" fmla="*/ 856015 h 1483239"/>
              <a:gd name="connsiteX42" fmla="*/ 199174 w 1562394"/>
              <a:gd name="connsiteY42" fmla="*/ 955646 h 1483239"/>
              <a:gd name="connsiteX43" fmla="*/ 198984 w 1562394"/>
              <a:gd name="connsiteY43" fmla="*/ 959933 h 1483239"/>
              <a:gd name="connsiteX44" fmla="*/ 95162 w 1562394"/>
              <a:gd name="connsiteY44" fmla="*/ 1055088 h 1483239"/>
              <a:gd name="connsiteX45" fmla="*/ 102 w 1562394"/>
              <a:gd name="connsiteY45" fmla="*/ 951170 h 1483239"/>
              <a:gd name="connsiteX46" fmla="*/ 103926 w 1562394"/>
              <a:gd name="connsiteY46" fmla="*/ 856015 h 1483239"/>
              <a:gd name="connsiteX47" fmla="*/ 1466954 w 1562394"/>
              <a:gd name="connsiteY47" fmla="*/ 427961 h 1483239"/>
              <a:gd name="connsiteX48" fmla="*/ 1562202 w 1562394"/>
              <a:gd name="connsiteY48" fmla="*/ 527592 h 1483239"/>
              <a:gd name="connsiteX49" fmla="*/ 1562202 w 1562394"/>
              <a:gd name="connsiteY49" fmla="*/ 531879 h 1483239"/>
              <a:gd name="connsiteX50" fmla="*/ 1458188 w 1562394"/>
              <a:gd name="connsiteY50" fmla="*/ 627033 h 1483239"/>
              <a:gd name="connsiteX51" fmla="*/ 1363130 w 1562394"/>
              <a:gd name="connsiteY51" fmla="*/ 523116 h 1483239"/>
              <a:gd name="connsiteX52" fmla="*/ 1466954 w 1562394"/>
              <a:gd name="connsiteY52" fmla="*/ 427961 h 1483239"/>
              <a:gd name="connsiteX53" fmla="*/ 1012418 w 1562394"/>
              <a:gd name="connsiteY53" fmla="*/ 427961 h 1483239"/>
              <a:gd name="connsiteX54" fmla="*/ 1107668 w 1562394"/>
              <a:gd name="connsiteY54" fmla="*/ 527592 h 1483239"/>
              <a:gd name="connsiteX55" fmla="*/ 1107480 w 1562394"/>
              <a:gd name="connsiteY55" fmla="*/ 531879 h 1483239"/>
              <a:gd name="connsiteX56" fmla="*/ 1003656 w 1562394"/>
              <a:gd name="connsiteY56" fmla="*/ 627033 h 1483239"/>
              <a:gd name="connsiteX57" fmla="*/ 908406 w 1562394"/>
              <a:gd name="connsiteY57" fmla="*/ 523116 h 1483239"/>
              <a:gd name="connsiteX58" fmla="*/ 1012418 w 1562394"/>
              <a:gd name="connsiteY58" fmla="*/ 427961 h 1483239"/>
              <a:gd name="connsiteX59" fmla="*/ 557886 w 1562394"/>
              <a:gd name="connsiteY59" fmla="*/ 427961 h 1483239"/>
              <a:gd name="connsiteX60" fmla="*/ 653136 w 1562394"/>
              <a:gd name="connsiteY60" fmla="*/ 527592 h 1483239"/>
              <a:gd name="connsiteX61" fmla="*/ 652946 w 1562394"/>
              <a:gd name="connsiteY61" fmla="*/ 531879 h 1483239"/>
              <a:gd name="connsiteX62" fmla="*/ 549122 w 1562394"/>
              <a:gd name="connsiteY62" fmla="*/ 627033 h 1483239"/>
              <a:gd name="connsiteX63" fmla="*/ 454064 w 1562394"/>
              <a:gd name="connsiteY63" fmla="*/ 523116 h 1483239"/>
              <a:gd name="connsiteX64" fmla="*/ 557886 w 1562394"/>
              <a:gd name="connsiteY64" fmla="*/ 427961 h 1483239"/>
              <a:gd name="connsiteX65" fmla="*/ 103926 w 1562394"/>
              <a:gd name="connsiteY65" fmla="*/ 427961 h 1483239"/>
              <a:gd name="connsiteX66" fmla="*/ 199174 w 1562394"/>
              <a:gd name="connsiteY66" fmla="*/ 527592 h 1483239"/>
              <a:gd name="connsiteX67" fmla="*/ 198984 w 1562394"/>
              <a:gd name="connsiteY67" fmla="*/ 531879 h 1483239"/>
              <a:gd name="connsiteX68" fmla="*/ 95162 w 1562394"/>
              <a:gd name="connsiteY68" fmla="*/ 627033 h 1483239"/>
              <a:gd name="connsiteX69" fmla="*/ 102 w 1562394"/>
              <a:gd name="connsiteY69" fmla="*/ 523116 h 1483239"/>
              <a:gd name="connsiteX70" fmla="*/ 103926 w 1562394"/>
              <a:gd name="connsiteY70" fmla="*/ 427961 h 1483239"/>
              <a:gd name="connsiteX71" fmla="*/ 1466954 w 1562394"/>
              <a:gd name="connsiteY71" fmla="*/ 98 h 1483239"/>
              <a:gd name="connsiteX72" fmla="*/ 1562394 w 1562394"/>
              <a:gd name="connsiteY72" fmla="*/ 99539 h 1483239"/>
              <a:gd name="connsiteX73" fmla="*/ 1466954 w 1562394"/>
              <a:gd name="connsiteY73" fmla="*/ 198980 h 1483239"/>
              <a:gd name="connsiteX74" fmla="*/ 1371514 w 1562394"/>
              <a:gd name="connsiteY74" fmla="*/ 99539 h 1483239"/>
              <a:gd name="connsiteX75" fmla="*/ 1466954 w 1562394"/>
              <a:gd name="connsiteY75" fmla="*/ 98 h 1483239"/>
              <a:gd name="connsiteX76" fmla="*/ 1012418 w 1562394"/>
              <a:gd name="connsiteY76" fmla="*/ 98 h 1483239"/>
              <a:gd name="connsiteX77" fmla="*/ 1107668 w 1562394"/>
              <a:gd name="connsiteY77" fmla="*/ 99539 h 1483239"/>
              <a:gd name="connsiteX78" fmla="*/ 1107480 w 1562394"/>
              <a:gd name="connsiteY78" fmla="*/ 104016 h 1483239"/>
              <a:gd name="connsiteX79" fmla="*/ 1003656 w 1562394"/>
              <a:gd name="connsiteY79" fmla="*/ 199171 h 1483239"/>
              <a:gd name="connsiteX80" fmla="*/ 908406 w 1562394"/>
              <a:gd name="connsiteY80" fmla="*/ 95253 h 1483239"/>
              <a:gd name="connsiteX81" fmla="*/ 1012418 w 1562394"/>
              <a:gd name="connsiteY81" fmla="*/ 98 h 1483239"/>
              <a:gd name="connsiteX82" fmla="*/ 557886 w 1562394"/>
              <a:gd name="connsiteY82" fmla="*/ 98 h 1483239"/>
              <a:gd name="connsiteX83" fmla="*/ 653136 w 1562394"/>
              <a:gd name="connsiteY83" fmla="*/ 99539 h 1483239"/>
              <a:gd name="connsiteX84" fmla="*/ 652946 w 1562394"/>
              <a:gd name="connsiteY84" fmla="*/ 104016 h 1483239"/>
              <a:gd name="connsiteX85" fmla="*/ 549122 w 1562394"/>
              <a:gd name="connsiteY85" fmla="*/ 199171 h 1483239"/>
              <a:gd name="connsiteX86" fmla="*/ 454064 w 1562394"/>
              <a:gd name="connsiteY86" fmla="*/ 95253 h 1483239"/>
              <a:gd name="connsiteX87" fmla="*/ 557886 w 1562394"/>
              <a:gd name="connsiteY87" fmla="*/ 98 h 1483239"/>
              <a:gd name="connsiteX88" fmla="*/ 103926 w 1562394"/>
              <a:gd name="connsiteY88" fmla="*/ 98 h 1483239"/>
              <a:gd name="connsiteX89" fmla="*/ 199174 w 1562394"/>
              <a:gd name="connsiteY89" fmla="*/ 99539 h 1483239"/>
              <a:gd name="connsiteX90" fmla="*/ 198984 w 1562394"/>
              <a:gd name="connsiteY90" fmla="*/ 104016 h 1483239"/>
              <a:gd name="connsiteX91" fmla="*/ 95162 w 1562394"/>
              <a:gd name="connsiteY91" fmla="*/ 199171 h 1483239"/>
              <a:gd name="connsiteX92" fmla="*/ 102 w 1562394"/>
              <a:gd name="connsiteY92" fmla="*/ 95253 h 1483239"/>
              <a:gd name="connsiteX93" fmla="*/ 103926 w 1562394"/>
              <a:gd name="connsiteY93" fmla="*/ 98 h 14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562394" h="1483239">
                <a:moveTo>
                  <a:pt x="1466954" y="1284069"/>
                </a:moveTo>
                <a:cubicBezTo>
                  <a:pt x="1519664" y="1284069"/>
                  <a:pt x="1562394" y="1328590"/>
                  <a:pt x="1562394" y="1383509"/>
                </a:cubicBezTo>
                <a:cubicBezTo>
                  <a:pt x="1562394" y="1438429"/>
                  <a:pt x="1519664" y="1482950"/>
                  <a:pt x="1466954" y="1482950"/>
                </a:cubicBezTo>
                <a:cubicBezTo>
                  <a:pt x="1414242" y="1482950"/>
                  <a:pt x="1371514" y="1438428"/>
                  <a:pt x="1371514" y="1383509"/>
                </a:cubicBezTo>
                <a:cubicBezTo>
                  <a:pt x="1371514" y="1328589"/>
                  <a:pt x="1414242" y="1284069"/>
                  <a:pt x="1466954" y="1284069"/>
                </a:cubicBezTo>
                <a:close/>
                <a:moveTo>
                  <a:pt x="1012418" y="1284068"/>
                </a:moveTo>
                <a:cubicBezTo>
                  <a:pt x="1066142" y="1285326"/>
                  <a:pt x="1108812" y="1329789"/>
                  <a:pt x="1107668" y="1383510"/>
                </a:cubicBezTo>
                <a:cubicBezTo>
                  <a:pt x="1107668" y="1384996"/>
                  <a:pt x="1107668" y="1386500"/>
                  <a:pt x="1107480" y="1387986"/>
                </a:cubicBezTo>
                <a:cubicBezTo>
                  <a:pt x="1105194" y="1442964"/>
                  <a:pt x="1058710" y="1485560"/>
                  <a:pt x="1003656" y="1483141"/>
                </a:cubicBezTo>
                <a:cubicBezTo>
                  <a:pt x="948602" y="1480721"/>
                  <a:pt x="906120" y="1434202"/>
                  <a:pt x="908406" y="1379223"/>
                </a:cubicBezTo>
                <a:cubicBezTo>
                  <a:pt x="910882" y="1324245"/>
                  <a:pt x="957366" y="1281650"/>
                  <a:pt x="1012418" y="1284068"/>
                </a:cubicBezTo>
                <a:close/>
                <a:moveTo>
                  <a:pt x="557886" y="1284068"/>
                </a:moveTo>
                <a:cubicBezTo>
                  <a:pt x="611608" y="1285326"/>
                  <a:pt x="654280" y="1329789"/>
                  <a:pt x="653136" y="1383510"/>
                </a:cubicBezTo>
                <a:cubicBezTo>
                  <a:pt x="653136" y="1384996"/>
                  <a:pt x="653136" y="1386500"/>
                  <a:pt x="652946" y="1387986"/>
                </a:cubicBezTo>
                <a:cubicBezTo>
                  <a:pt x="650658" y="1442964"/>
                  <a:pt x="604178" y="1485560"/>
                  <a:pt x="549122" y="1483141"/>
                </a:cubicBezTo>
                <a:cubicBezTo>
                  <a:pt x="494070" y="1480721"/>
                  <a:pt x="451586" y="1434202"/>
                  <a:pt x="454064" y="1379223"/>
                </a:cubicBezTo>
                <a:cubicBezTo>
                  <a:pt x="456350" y="1324245"/>
                  <a:pt x="502830" y="1281650"/>
                  <a:pt x="557886" y="1284068"/>
                </a:cubicBezTo>
                <a:close/>
                <a:moveTo>
                  <a:pt x="103926" y="1284068"/>
                </a:moveTo>
                <a:cubicBezTo>
                  <a:pt x="157646" y="1285326"/>
                  <a:pt x="200318" y="1329789"/>
                  <a:pt x="199174" y="1383510"/>
                </a:cubicBezTo>
                <a:cubicBezTo>
                  <a:pt x="199174" y="1384996"/>
                  <a:pt x="199174" y="1386500"/>
                  <a:pt x="198984" y="1387986"/>
                </a:cubicBezTo>
                <a:cubicBezTo>
                  <a:pt x="196698" y="1442964"/>
                  <a:pt x="150218" y="1485560"/>
                  <a:pt x="95162" y="1483141"/>
                </a:cubicBezTo>
                <a:cubicBezTo>
                  <a:pt x="40108" y="1480721"/>
                  <a:pt x="-2374" y="1434202"/>
                  <a:pt x="102" y="1379223"/>
                </a:cubicBezTo>
                <a:cubicBezTo>
                  <a:pt x="2390" y="1324245"/>
                  <a:pt x="48870" y="1281650"/>
                  <a:pt x="103926" y="1284068"/>
                </a:cubicBezTo>
                <a:close/>
                <a:moveTo>
                  <a:pt x="1466954" y="856015"/>
                </a:moveTo>
                <a:cubicBezTo>
                  <a:pt x="1520674" y="857272"/>
                  <a:pt x="1563346" y="901850"/>
                  <a:pt x="1562202" y="955646"/>
                </a:cubicBezTo>
                <a:cubicBezTo>
                  <a:pt x="1562202" y="957075"/>
                  <a:pt x="1562202" y="958504"/>
                  <a:pt x="1562202" y="959933"/>
                </a:cubicBezTo>
                <a:cubicBezTo>
                  <a:pt x="1559726" y="1014911"/>
                  <a:pt x="1513242" y="1057506"/>
                  <a:pt x="1458188" y="1055088"/>
                </a:cubicBezTo>
                <a:cubicBezTo>
                  <a:pt x="1403134" y="1052668"/>
                  <a:pt x="1360652" y="1006148"/>
                  <a:pt x="1363130" y="951170"/>
                </a:cubicBezTo>
                <a:cubicBezTo>
                  <a:pt x="1365414" y="896192"/>
                  <a:pt x="1411898" y="853596"/>
                  <a:pt x="1466954" y="856015"/>
                </a:cubicBezTo>
                <a:close/>
                <a:moveTo>
                  <a:pt x="1012418" y="856015"/>
                </a:moveTo>
                <a:cubicBezTo>
                  <a:pt x="1066142" y="857272"/>
                  <a:pt x="1108812" y="901850"/>
                  <a:pt x="1107668" y="955646"/>
                </a:cubicBezTo>
                <a:cubicBezTo>
                  <a:pt x="1107668" y="957075"/>
                  <a:pt x="1107668" y="958504"/>
                  <a:pt x="1107480" y="959933"/>
                </a:cubicBezTo>
                <a:cubicBezTo>
                  <a:pt x="1105194" y="1014911"/>
                  <a:pt x="1058710" y="1057506"/>
                  <a:pt x="1003656" y="1055088"/>
                </a:cubicBezTo>
                <a:cubicBezTo>
                  <a:pt x="948602" y="1052668"/>
                  <a:pt x="906120" y="1006148"/>
                  <a:pt x="908406" y="951170"/>
                </a:cubicBezTo>
                <a:cubicBezTo>
                  <a:pt x="910882" y="896192"/>
                  <a:pt x="957366" y="853596"/>
                  <a:pt x="1012418" y="856015"/>
                </a:cubicBezTo>
                <a:close/>
                <a:moveTo>
                  <a:pt x="557886" y="856015"/>
                </a:moveTo>
                <a:cubicBezTo>
                  <a:pt x="611608" y="857272"/>
                  <a:pt x="654280" y="901850"/>
                  <a:pt x="653136" y="955646"/>
                </a:cubicBezTo>
                <a:cubicBezTo>
                  <a:pt x="653136" y="957075"/>
                  <a:pt x="653136" y="958504"/>
                  <a:pt x="652946" y="959933"/>
                </a:cubicBezTo>
                <a:cubicBezTo>
                  <a:pt x="650658" y="1014911"/>
                  <a:pt x="604178" y="1057506"/>
                  <a:pt x="549122" y="1055088"/>
                </a:cubicBezTo>
                <a:cubicBezTo>
                  <a:pt x="494070" y="1052668"/>
                  <a:pt x="451586" y="1006148"/>
                  <a:pt x="454064" y="951170"/>
                </a:cubicBezTo>
                <a:cubicBezTo>
                  <a:pt x="456350" y="896192"/>
                  <a:pt x="502830" y="853596"/>
                  <a:pt x="557886" y="856015"/>
                </a:cubicBezTo>
                <a:close/>
                <a:moveTo>
                  <a:pt x="103926" y="856015"/>
                </a:moveTo>
                <a:cubicBezTo>
                  <a:pt x="157646" y="857272"/>
                  <a:pt x="200318" y="901850"/>
                  <a:pt x="199174" y="955646"/>
                </a:cubicBezTo>
                <a:cubicBezTo>
                  <a:pt x="199174" y="957075"/>
                  <a:pt x="199174" y="958504"/>
                  <a:pt x="198984" y="959933"/>
                </a:cubicBezTo>
                <a:cubicBezTo>
                  <a:pt x="196698" y="1014911"/>
                  <a:pt x="150218" y="1057506"/>
                  <a:pt x="95162" y="1055088"/>
                </a:cubicBezTo>
                <a:cubicBezTo>
                  <a:pt x="40108" y="1052668"/>
                  <a:pt x="-2374" y="1006148"/>
                  <a:pt x="102" y="951170"/>
                </a:cubicBezTo>
                <a:cubicBezTo>
                  <a:pt x="2390" y="896192"/>
                  <a:pt x="48870" y="853596"/>
                  <a:pt x="103926" y="856015"/>
                </a:cubicBezTo>
                <a:close/>
                <a:moveTo>
                  <a:pt x="1466954" y="427961"/>
                </a:moveTo>
                <a:cubicBezTo>
                  <a:pt x="1520674" y="429218"/>
                  <a:pt x="1563346" y="473796"/>
                  <a:pt x="1562202" y="527592"/>
                </a:cubicBezTo>
                <a:cubicBezTo>
                  <a:pt x="1562202" y="529021"/>
                  <a:pt x="1562202" y="530450"/>
                  <a:pt x="1562202" y="531879"/>
                </a:cubicBezTo>
                <a:cubicBezTo>
                  <a:pt x="1559726" y="586857"/>
                  <a:pt x="1513242" y="629453"/>
                  <a:pt x="1458188" y="627033"/>
                </a:cubicBezTo>
                <a:cubicBezTo>
                  <a:pt x="1403134" y="624614"/>
                  <a:pt x="1360652" y="578094"/>
                  <a:pt x="1363130" y="523116"/>
                </a:cubicBezTo>
                <a:cubicBezTo>
                  <a:pt x="1365414" y="468137"/>
                  <a:pt x="1411898" y="425542"/>
                  <a:pt x="1466954" y="427961"/>
                </a:cubicBezTo>
                <a:close/>
                <a:moveTo>
                  <a:pt x="1012418" y="427961"/>
                </a:moveTo>
                <a:cubicBezTo>
                  <a:pt x="1066142" y="429218"/>
                  <a:pt x="1108812" y="473796"/>
                  <a:pt x="1107668" y="527592"/>
                </a:cubicBezTo>
                <a:cubicBezTo>
                  <a:pt x="1107668" y="529021"/>
                  <a:pt x="1107668" y="530450"/>
                  <a:pt x="1107480" y="531879"/>
                </a:cubicBezTo>
                <a:cubicBezTo>
                  <a:pt x="1105194" y="586857"/>
                  <a:pt x="1058710" y="629453"/>
                  <a:pt x="1003656" y="627033"/>
                </a:cubicBezTo>
                <a:cubicBezTo>
                  <a:pt x="948602" y="624614"/>
                  <a:pt x="906120" y="578094"/>
                  <a:pt x="908406" y="523116"/>
                </a:cubicBezTo>
                <a:cubicBezTo>
                  <a:pt x="910882" y="468137"/>
                  <a:pt x="957366" y="425542"/>
                  <a:pt x="1012418" y="427961"/>
                </a:cubicBezTo>
                <a:close/>
                <a:moveTo>
                  <a:pt x="557886" y="427961"/>
                </a:moveTo>
                <a:cubicBezTo>
                  <a:pt x="611608" y="429218"/>
                  <a:pt x="654280" y="473796"/>
                  <a:pt x="653136" y="527592"/>
                </a:cubicBezTo>
                <a:cubicBezTo>
                  <a:pt x="653136" y="529021"/>
                  <a:pt x="653136" y="530450"/>
                  <a:pt x="652946" y="531879"/>
                </a:cubicBezTo>
                <a:cubicBezTo>
                  <a:pt x="650658" y="586857"/>
                  <a:pt x="604178" y="629453"/>
                  <a:pt x="549122" y="627033"/>
                </a:cubicBezTo>
                <a:cubicBezTo>
                  <a:pt x="494070" y="624614"/>
                  <a:pt x="451586" y="578094"/>
                  <a:pt x="454064" y="523116"/>
                </a:cubicBezTo>
                <a:cubicBezTo>
                  <a:pt x="456350" y="468137"/>
                  <a:pt x="502830" y="425542"/>
                  <a:pt x="557886" y="427961"/>
                </a:cubicBezTo>
                <a:close/>
                <a:moveTo>
                  <a:pt x="103926" y="427961"/>
                </a:moveTo>
                <a:cubicBezTo>
                  <a:pt x="157646" y="429218"/>
                  <a:pt x="200318" y="473796"/>
                  <a:pt x="199174" y="527592"/>
                </a:cubicBezTo>
                <a:cubicBezTo>
                  <a:pt x="199174" y="529021"/>
                  <a:pt x="199174" y="530450"/>
                  <a:pt x="198984" y="531879"/>
                </a:cubicBezTo>
                <a:cubicBezTo>
                  <a:pt x="196698" y="586857"/>
                  <a:pt x="150218" y="629453"/>
                  <a:pt x="95162" y="627033"/>
                </a:cubicBezTo>
                <a:cubicBezTo>
                  <a:pt x="40108" y="624614"/>
                  <a:pt x="-2374" y="578094"/>
                  <a:pt x="102" y="523116"/>
                </a:cubicBezTo>
                <a:cubicBezTo>
                  <a:pt x="2390" y="468137"/>
                  <a:pt x="48870" y="425542"/>
                  <a:pt x="103926" y="427961"/>
                </a:cubicBezTo>
                <a:close/>
                <a:moveTo>
                  <a:pt x="1466954" y="98"/>
                </a:moveTo>
                <a:cubicBezTo>
                  <a:pt x="1519664" y="98"/>
                  <a:pt x="1562394" y="44619"/>
                  <a:pt x="1562394" y="99539"/>
                </a:cubicBezTo>
                <a:cubicBezTo>
                  <a:pt x="1562394" y="154459"/>
                  <a:pt x="1519664" y="198980"/>
                  <a:pt x="1466954" y="198980"/>
                </a:cubicBezTo>
                <a:cubicBezTo>
                  <a:pt x="1414242" y="198980"/>
                  <a:pt x="1371514" y="154459"/>
                  <a:pt x="1371514" y="99539"/>
                </a:cubicBezTo>
                <a:cubicBezTo>
                  <a:pt x="1371514" y="44619"/>
                  <a:pt x="1414242" y="98"/>
                  <a:pt x="1466954" y="98"/>
                </a:cubicBezTo>
                <a:close/>
                <a:moveTo>
                  <a:pt x="1012418" y="98"/>
                </a:moveTo>
                <a:cubicBezTo>
                  <a:pt x="1066142" y="1356"/>
                  <a:pt x="1108812" y="45819"/>
                  <a:pt x="1107668" y="99539"/>
                </a:cubicBezTo>
                <a:cubicBezTo>
                  <a:pt x="1107668" y="101025"/>
                  <a:pt x="1107668" y="102530"/>
                  <a:pt x="1107480" y="104016"/>
                </a:cubicBezTo>
                <a:cubicBezTo>
                  <a:pt x="1105194" y="158994"/>
                  <a:pt x="1058710" y="201590"/>
                  <a:pt x="1003656" y="199171"/>
                </a:cubicBezTo>
                <a:cubicBezTo>
                  <a:pt x="948602" y="196752"/>
                  <a:pt x="906120" y="150231"/>
                  <a:pt x="908406" y="95253"/>
                </a:cubicBezTo>
                <a:cubicBezTo>
                  <a:pt x="910882" y="40275"/>
                  <a:pt x="957366" y="-2321"/>
                  <a:pt x="1012418" y="98"/>
                </a:cubicBezTo>
                <a:close/>
                <a:moveTo>
                  <a:pt x="557886" y="98"/>
                </a:moveTo>
                <a:cubicBezTo>
                  <a:pt x="611608" y="1356"/>
                  <a:pt x="654280" y="45819"/>
                  <a:pt x="653136" y="99539"/>
                </a:cubicBezTo>
                <a:cubicBezTo>
                  <a:pt x="653136" y="101025"/>
                  <a:pt x="653136" y="102530"/>
                  <a:pt x="652946" y="104016"/>
                </a:cubicBezTo>
                <a:cubicBezTo>
                  <a:pt x="650658" y="158994"/>
                  <a:pt x="604178" y="201590"/>
                  <a:pt x="549122" y="199171"/>
                </a:cubicBezTo>
                <a:cubicBezTo>
                  <a:pt x="494070" y="196752"/>
                  <a:pt x="451586" y="150231"/>
                  <a:pt x="454064" y="95253"/>
                </a:cubicBezTo>
                <a:cubicBezTo>
                  <a:pt x="456350" y="40275"/>
                  <a:pt x="502830" y="-2321"/>
                  <a:pt x="557886" y="98"/>
                </a:cubicBezTo>
                <a:close/>
                <a:moveTo>
                  <a:pt x="103926" y="98"/>
                </a:moveTo>
                <a:cubicBezTo>
                  <a:pt x="157646" y="1356"/>
                  <a:pt x="200318" y="45819"/>
                  <a:pt x="199174" y="99539"/>
                </a:cubicBezTo>
                <a:cubicBezTo>
                  <a:pt x="199174" y="101025"/>
                  <a:pt x="199174" y="102530"/>
                  <a:pt x="198984" y="104016"/>
                </a:cubicBezTo>
                <a:cubicBezTo>
                  <a:pt x="196698" y="158994"/>
                  <a:pt x="150218" y="201590"/>
                  <a:pt x="95162" y="199171"/>
                </a:cubicBezTo>
                <a:cubicBezTo>
                  <a:pt x="40108" y="196752"/>
                  <a:pt x="-2374" y="150231"/>
                  <a:pt x="102" y="95253"/>
                </a:cubicBezTo>
                <a:cubicBezTo>
                  <a:pt x="2390" y="40275"/>
                  <a:pt x="48870" y="-2321"/>
                  <a:pt x="103926" y="98"/>
                </a:cubicBezTo>
                <a:close/>
              </a:path>
            </a:pathLst>
          </a:custGeom>
          <a:gradFill>
            <a:gsLst>
              <a:gs pos="0">
                <a:srgbClr val="0E6EAB"/>
              </a:gs>
              <a:gs pos="100000">
                <a:srgbClr val="00254B"/>
              </a:gs>
            </a:gsLst>
            <a:lin ang="4200000" scaled="0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0FD3FB3D-9C7F-4DF3-B64F-DFE31353E729}"/>
              </a:ext>
            </a:extLst>
          </p:cNvPr>
          <p:cNvSpPr/>
          <p:nvPr/>
        </p:nvSpPr>
        <p:spPr>
          <a:xfrm>
            <a:off x="0" y="11669713"/>
            <a:ext cx="8705850" cy="2046287"/>
          </a:xfrm>
          <a:custGeom>
            <a:avLst/>
            <a:gdLst>
              <a:gd name="connsiteX0" fmla="*/ 0 w 8706269"/>
              <a:gd name="connsiteY0" fmla="*/ 0 h 2046397"/>
              <a:gd name="connsiteX1" fmla="*/ 8706269 w 8706269"/>
              <a:gd name="connsiteY1" fmla="*/ 2046397 h 2046397"/>
              <a:gd name="connsiteX2" fmla="*/ 0 w 8706269"/>
              <a:gd name="connsiteY2" fmla="*/ 2046397 h 204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6269" h="2046397">
                <a:moveTo>
                  <a:pt x="0" y="0"/>
                </a:moveTo>
                <a:lnTo>
                  <a:pt x="8706269" y="2046397"/>
                </a:lnTo>
                <a:lnTo>
                  <a:pt x="0" y="2046397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99000">
                <a:srgbClr val="00B0F0"/>
              </a:gs>
            </a:gsLst>
            <a:lin ang="6600000" scaled="0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32773" name="TextBox 134">
            <a:extLst>
              <a:ext uri="{FF2B5EF4-FFF2-40B4-BE49-F238E27FC236}">
                <a16:creationId xmlns:a16="http://schemas.microsoft.com/office/drawing/2014/main" id="{2B413BF9-1916-4813-973D-B2E09AC8C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7663" y="651808"/>
            <a:ext cx="112283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latin typeface="Raleway" pitchFamily="34" charset="0"/>
              </a:rPr>
              <a:t>When to send a HWC Notice?</a:t>
            </a:r>
          </a:p>
          <a:p>
            <a:pPr eaLnBrk="1" hangingPunct="1"/>
            <a:endParaRPr lang="en-US" altLang="en-US" sz="6000" b="1" dirty="0">
              <a:latin typeface="Raleway" pitchFamily="34" charset="0"/>
            </a:endParaRPr>
          </a:p>
        </p:txBody>
      </p:sp>
      <p:sp>
        <p:nvSpPr>
          <p:cNvPr id="32774" name="TextBox 138">
            <a:extLst>
              <a:ext uri="{FF2B5EF4-FFF2-40B4-BE49-F238E27FC236}">
                <a16:creationId xmlns:a16="http://schemas.microsoft.com/office/drawing/2014/main" id="{F8A2FDE0-1B25-42F1-B185-36820FE7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4" y="2679294"/>
            <a:ext cx="12160252" cy="847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4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Arrest of a household member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4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Search warrant served in residence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4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Incident of domestic violence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4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Death/suicide of family member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4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Physical/sexual abuse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4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Forced displacement from residence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4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Community violence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4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Drug/alcohol overdose of a family member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4500" b="1" dirty="0">
                <a:solidFill>
                  <a:srgbClr val="000000"/>
                </a:solidFill>
                <a:latin typeface="Raleway" pitchFamily="34" charset="0"/>
                <a:cs typeface="Poppins-Bold" pitchFamily="2" charset="0"/>
                <a:sym typeface="Poppins-Bold" pitchFamily="2" charset="0"/>
              </a:rPr>
              <a:t>House fires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US" altLang="en-US" sz="4000" b="1" dirty="0">
              <a:solidFill>
                <a:srgbClr val="000000"/>
              </a:solidFill>
              <a:latin typeface="Raleway" pitchFamily="34" charset="0"/>
              <a:cs typeface="Poppins-Bold" pitchFamily="2" charset="0"/>
              <a:sym typeface="Poppins-Bold" pitchFamily="2" charset="0"/>
            </a:endParaRPr>
          </a:p>
          <a:p>
            <a:pPr eaLnBrk="1" hangingPunct="1"/>
            <a:endParaRPr lang="en-US" altLang="en-US" sz="5000" b="1" dirty="0">
              <a:solidFill>
                <a:srgbClr val="000000"/>
              </a:solidFill>
              <a:latin typeface="Raleway" pitchFamily="34" charset="0"/>
              <a:cs typeface="Poppins-Bold" pitchFamily="2" charset="0"/>
              <a:sym typeface="Poppins-Bold" pitchFamily="2" charset="0"/>
            </a:endParaRPr>
          </a:p>
          <a:p>
            <a:pPr eaLnBrk="1" hangingPunct="1"/>
            <a:endParaRPr lang="en-US" altLang="en-US" sz="5000" b="1" dirty="0">
              <a:solidFill>
                <a:srgbClr val="000000"/>
              </a:solidFill>
              <a:latin typeface="Raleway" pitchFamily="34" charset="0"/>
              <a:cs typeface="Poppins-Bold" pitchFamily="2" charset="0"/>
              <a:sym typeface="Poppins-Bold" pitchFamily="2" charset="0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94782720-BF79-4E1D-A831-4ED92323D06C}"/>
              </a:ext>
            </a:extLst>
          </p:cNvPr>
          <p:cNvCxnSpPr>
            <a:cxnSpLocks/>
          </p:cNvCxnSpPr>
          <p:nvPr/>
        </p:nvCxnSpPr>
        <p:spPr>
          <a:xfrm>
            <a:off x="1306514" y="2133600"/>
            <a:ext cx="2365375" cy="0"/>
          </a:xfrm>
          <a:prstGeom prst="line">
            <a:avLst/>
          </a:prstGeom>
          <a:ln w="101600" cap="rnd">
            <a:solidFill>
              <a:srgbClr val="F7B03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Freeform 183">
            <a:extLst>
              <a:ext uri="{FF2B5EF4-FFF2-40B4-BE49-F238E27FC236}">
                <a16:creationId xmlns:a16="http://schemas.microsoft.com/office/drawing/2014/main" id="{669F430D-B611-4397-9C96-DF4332CD8A4C}"/>
              </a:ext>
            </a:extLst>
          </p:cNvPr>
          <p:cNvSpPr/>
          <p:nvPr/>
        </p:nvSpPr>
        <p:spPr>
          <a:xfrm>
            <a:off x="9986963" y="11158538"/>
            <a:ext cx="1562100" cy="1482725"/>
          </a:xfrm>
          <a:custGeom>
            <a:avLst/>
            <a:gdLst>
              <a:gd name="connsiteX0" fmla="*/ 1467616 w 1563056"/>
              <a:gd name="connsiteY0" fmla="*/ 1284259 h 1483239"/>
              <a:gd name="connsiteX1" fmla="*/ 1563056 w 1563056"/>
              <a:gd name="connsiteY1" fmla="*/ 1383700 h 1483239"/>
              <a:gd name="connsiteX2" fmla="*/ 1467616 w 1563056"/>
              <a:gd name="connsiteY2" fmla="*/ 1483141 h 1483239"/>
              <a:gd name="connsiteX3" fmla="*/ 1372174 w 1563056"/>
              <a:gd name="connsiteY3" fmla="*/ 1383700 h 1483239"/>
              <a:gd name="connsiteX4" fmla="*/ 1467616 w 1563056"/>
              <a:gd name="connsiteY4" fmla="*/ 1284259 h 1483239"/>
              <a:gd name="connsiteX5" fmla="*/ 1013272 w 1563056"/>
              <a:gd name="connsiteY5" fmla="*/ 1284068 h 1483239"/>
              <a:gd name="connsiteX6" fmla="*/ 1108522 w 1563056"/>
              <a:gd name="connsiteY6" fmla="*/ 1383700 h 1483239"/>
              <a:gd name="connsiteX7" fmla="*/ 1108428 w 1563056"/>
              <a:gd name="connsiteY7" fmla="*/ 1387986 h 1483239"/>
              <a:gd name="connsiteX8" fmla="*/ 1004509 w 1563056"/>
              <a:gd name="connsiteY8" fmla="*/ 1483141 h 1483239"/>
              <a:gd name="connsiteX9" fmla="*/ 909354 w 1563056"/>
              <a:gd name="connsiteY9" fmla="*/ 1379223 h 1483239"/>
              <a:gd name="connsiteX10" fmla="*/ 1013272 w 1563056"/>
              <a:gd name="connsiteY10" fmla="*/ 1284068 h 1483239"/>
              <a:gd name="connsiteX11" fmla="*/ 558549 w 1563056"/>
              <a:gd name="connsiteY11" fmla="*/ 1284068 h 1483239"/>
              <a:gd name="connsiteX12" fmla="*/ 653799 w 1563056"/>
              <a:gd name="connsiteY12" fmla="*/ 1383700 h 1483239"/>
              <a:gd name="connsiteX13" fmla="*/ 653704 w 1563056"/>
              <a:gd name="connsiteY13" fmla="*/ 1387986 h 1483239"/>
              <a:gd name="connsiteX14" fmla="*/ 549786 w 1563056"/>
              <a:gd name="connsiteY14" fmla="*/ 1483141 h 1483239"/>
              <a:gd name="connsiteX15" fmla="*/ 454631 w 1563056"/>
              <a:gd name="connsiteY15" fmla="*/ 1379223 h 1483239"/>
              <a:gd name="connsiteX16" fmla="*/ 558549 w 1563056"/>
              <a:gd name="connsiteY16" fmla="*/ 1284068 h 1483239"/>
              <a:gd name="connsiteX17" fmla="*/ 104016 w 1563056"/>
              <a:gd name="connsiteY17" fmla="*/ 1284068 h 1483239"/>
              <a:gd name="connsiteX18" fmla="*/ 199266 w 1563056"/>
              <a:gd name="connsiteY18" fmla="*/ 1383700 h 1483239"/>
              <a:gd name="connsiteX19" fmla="*/ 199171 w 1563056"/>
              <a:gd name="connsiteY19" fmla="*/ 1387986 h 1483239"/>
              <a:gd name="connsiteX20" fmla="*/ 95253 w 1563056"/>
              <a:gd name="connsiteY20" fmla="*/ 1483141 h 1483239"/>
              <a:gd name="connsiteX21" fmla="*/ 98 w 1563056"/>
              <a:gd name="connsiteY21" fmla="*/ 1379223 h 1483239"/>
              <a:gd name="connsiteX22" fmla="*/ 104016 w 1563056"/>
              <a:gd name="connsiteY22" fmla="*/ 1284068 h 1483239"/>
              <a:gd name="connsiteX23" fmla="*/ 1467614 w 1563056"/>
              <a:gd name="connsiteY23" fmla="*/ 856205 h 1483239"/>
              <a:gd name="connsiteX24" fmla="*/ 1562864 w 1563056"/>
              <a:gd name="connsiteY24" fmla="*/ 955646 h 1483239"/>
              <a:gd name="connsiteX25" fmla="*/ 1562768 w 1563056"/>
              <a:gd name="connsiteY25" fmla="*/ 960123 h 1483239"/>
              <a:gd name="connsiteX26" fmla="*/ 1458852 w 1563056"/>
              <a:gd name="connsiteY26" fmla="*/ 1055278 h 1483239"/>
              <a:gd name="connsiteX27" fmla="*/ 1363696 w 1563056"/>
              <a:gd name="connsiteY27" fmla="*/ 951360 h 1483239"/>
              <a:gd name="connsiteX28" fmla="*/ 1467614 w 1563056"/>
              <a:gd name="connsiteY28" fmla="*/ 856205 h 1483239"/>
              <a:gd name="connsiteX29" fmla="*/ 1013272 w 1563056"/>
              <a:gd name="connsiteY29" fmla="*/ 856205 h 1483239"/>
              <a:gd name="connsiteX30" fmla="*/ 1108522 w 1563056"/>
              <a:gd name="connsiteY30" fmla="*/ 955646 h 1483239"/>
              <a:gd name="connsiteX31" fmla="*/ 1108428 w 1563056"/>
              <a:gd name="connsiteY31" fmla="*/ 960123 h 1483239"/>
              <a:gd name="connsiteX32" fmla="*/ 1004509 w 1563056"/>
              <a:gd name="connsiteY32" fmla="*/ 1055278 h 1483239"/>
              <a:gd name="connsiteX33" fmla="*/ 909354 w 1563056"/>
              <a:gd name="connsiteY33" fmla="*/ 951360 h 1483239"/>
              <a:gd name="connsiteX34" fmla="*/ 1013272 w 1563056"/>
              <a:gd name="connsiteY34" fmla="*/ 856205 h 1483239"/>
              <a:gd name="connsiteX35" fmla="*/ 558549 w 1563056"/>
              <a:gd name="connsiteY35" fmla="*/ 856205 h 1483239"/>
              <a:gd name="connsiteX36" fmla="*/ 653799 w 1563056"/>
              <a:gd name="connsiteY36" fmla="*/ 955646 h 1483239"/>
              <a:gd name="connsiteX37" fmla="*/ 653704 w 1563056"/>
              <a:gd name="connsiteY37" fmla="*/ 960123 h 1483239"/>
              <a:gd name="connsiteX38" fmla="*/ 549786 w 1563056"/>
              <a:gd name="connsiteY38" fmla="*/ 1055278 h 1483239"/>
              <a:gd name="connsiteX39" fmla="*/ 454631 w 1563056"/>
              <a:gd name="connsiteY39" fmla="*/ 951360 h 1483239"/>
              <a:gd name="connsiteX40" fmla="*/ 558549 w 1563056"/>
              <a:gd name="connsiteY40" fmla="*/ 856205 h 1483239"/>
              <a:gd name="connsiteX41" fmla="*/ 104016 w 1563056"/>
              <a:gd name="connsiteY41" fmla="*/ 856205 h 1483239"/>
              <a:gd name="connsiteX42" fmla="*/ 199266 w 1563056"/>
              <a:gd name="connsiteY42" fmla="*/ 955646 h 1483239"/>
              <a:gd name="connsiteX43" fmla="*/ 199171 w 1563056"/>
              <a:gd name="connsiteY43" fmla="*/ 960123 h 1483239"/>
              <a:gd name="connsiteX44" fmla="*/ 95253 w 1563056"/>
              <a:gd name="connsiteY44" fmla="*/ 1055278 h 1483239"/>
              <a:gd name="connsiteX45" fmla="*/ 98 w 1563056"/>
              <a:gd name="connsiteY45" fmla="*/ 951360 h 1483239"/>
              <a:gd name="connsiteX46" fmla="*/ 104016 w 1563056"/>
              <a:gd name="connsiteY46" fmla="*/ 856205 h 1483239"/>
              <a:gd name="connsiteX47" fmla="*/ 1467614 w 1563056"/>
              <a:gd name="connsiteY47" fmla="*/ 428152 h 1483239"/>
              <a:gd name="connsiteX48" fmla="*/ 1562864 w 1563056"/>
              <a:gd name="connsiteY48" fmla="*/ 527593 h 1483239"/>
              <a:gd name="connsiteX49" fmla="*/ 1562768 w 1563056"/>
              <a:gd name="connsiteY49" fmla="*/ 532070 h 1483239"/>
              <a:gd name="connsiteX50" fmla="*/ 1458852 w 1563056"/>
              <a:gd name="connsiteY50" fmla="*/ 627225 h 1483239"/>
              <a:gd name="connsiteX51" fmla="*/ 1363696 w 1563056"/>
              <a:gd name="connsiteY51" fmla="*/ 523307 h 1483239"/>
              <a:gd name="connsiteX52" fmla="*/ 1467614 w 1563056"/>
              <a:gd name="connsiteY52" fmla="*/ 428152 h 1483239"/>
              <a:gd name="connsiteX53" fmla="*/ 1013272 w 1563056"/>
              <a:gd name="connsiteY53" fmla="*/ 428152 h 1483239"/>
              <a:gd name="connsiteX54" fmla="*/ 1108522 w 1563056"/>
              <a:gd name="connsiteY54" fmla="*/ 527593 h 1483239"/>
              <a:gd name="connsiteX55" fmla="*/ 1108428 w 1563056"/>
              <a:gd name="connsiteY55" fmla="*/ 532070 h 1483239"/>
              <a:gd name="connsiteX56" fmla="*/ 1004509 w 1563056"/>
              <a:gd name="connsiteY56" fmla="*/ 627225 h 1483239"/>
              <a:gd name="connsiteX57" fmla="*/ 909354 w 1563056"/>
              <a:gd name="connsiteY57" fmla="*/ 523307 h 1483239"/>
              <a:gd name="connsiteX58" fmla="*/ 1013272 w 1563056"/>
              <a:gd name="connsiteY58" fmla="*/ 428152 h 1483239"/>
              <a:gd name="connsiteX59" fmla="*/ 558549 w 1563056"/>
              <a:gd name="connsiteY59" fmla="*/ 428152 h 1483239"/>
              <a:gd name="connsiteX60" fmla="*/ 653799 w 1563056"/>
              <a:gd name="connsiteY60" fmla="*/ 527593 h 1483239"/>
              <a:gd name="connsiteX61" fmla="*/ 653704 w 1563056"/>
              <a:gd name="connsiteY61" fmla="*/ 532070 h 1483239"/>
              <a:gd name="connsiteX62" fmla="*/ 549786 w 1563056"/>
              <a:gd name="connsiteY62" fmla="*/ 627225 h 1483239"/>
              <a:gd name="connsiteX63" fmla="*/ 454631 w 1563056"/>
              <a:gd name="connsiteY63" fmla="*/ 523307 h 1483239"/>
              <a:gd name="connsiteX64" fmla="*/ 558549 w 1563056"/>
              <a:gd name="connsiteY64" fmla="*/ 428152 h 1483239"/>
              <a:gd name="connsiteX65" fmla="*/ 104016 w 1563056"/>
              <a:gd name="connsiteY65" fmla="*/ 428152 h 1483239"/>
              <a:gd name="connsiteX66" fmla="*/ 199266 w 1563056"/>
              <a:gd name="connsiteY66" fmla="*/ 527593 h 1483239"/>
              <a:gd name="connsiteX67" fmla="*/ 199171 w 1563056"/>
              <a:gd name="connsiteY67" fmla="*/ 532070 h 1483239"/>
              <a:gd name="connsiteX68" fmla="*/ 95253 w 1563056"/>
              <a:gd name="connsiteY68" fmla="*/ 627225 h 1483239"/>
              <a:gd name="connsiteX69" fmla="*/ 98 w 1563056"/>
              <a:gd name="connsiteY69" fmla="*/ 523307 h 1483239"/>
              <a:gd name="connsiteX70" fmla="*/ 104016 w 1563056"/>
              <a:gd name="connsiteY70" fmla="*/ 428152 h 1483239"/>
              <a:gd name="connsiteX71" fmla="*/ 1467616 w 1563056"/>
              <a:gd name="connsiteY71" fmla="*/ 289 h 1483239"/>
              <a:gd name="connsiteX72" fmla="*/ 1563056 w 1563056"/>
              <a:gd name="connsiteY72" fmla="*/ 99730 h 1483239"/>
              <a:gd name="connsiteX73" fmla="*/ 1467616 w 1563056"/>
              <a:gd name="connsiteY73" fmla="*/ 199171 h 1483239"/>
              <a:gd name="connsiteX74" fmla="*/ 1372174 w 1563056"/>
              <a:gd name="connsiteY74" fmla="*/ 99730 h 1483239"/>
              <a:gd name="connsiteX75" fmla="*/ 1467616 w 1563056"/>
              <a:gd name="connsiteY75" fmla="*/ 289 h 1483239"/>
              <a:gd name="connsiteX76" fmla="*/ 1013272 w 1563056"/>
              <a:gd name="connsiteY76" fmla="*/ 98 h 1483239"/>
              <a:gd name="connsiteX77" fmla="*/ 1108522 w 1563056"/>
              <a:gd name="connsiteY77" fmla="*/ 99730 h 1483239"/>
              <a:gd name="connsiteX78" fmla="*/ 1108428 w 1563056"/>
              <a:gd name="connsiteY78" fmla="*/ 104014 h 1483239"/>
              <a:gd name="connsiteX79" fmla="*/ 1004509 w 1563056"/>
              <a:gd name="connsiteY79" fmla="*/ 199171 h 1483239"/>
              <a:gd name="connsiteX80" fmla="*/ 909354 w 1563056"/>
              <a:gd name="connsiteY80" fmla="*/ 95251 h 1483239"/>
              <a:gd name="connsiteX81" fmla="*/ 1013272 w 1563056"/>
              <a:gd name="connsiteY81" fmla="*/ 98 h 1483239"/>
              <a:gd name="connsiteX82" fmla="*/ 558549 w 1563056"/>
              <a:gd name="connsiteY82" fmla="*/ 98 h 1483239"/>
              <a:gd name="connsiteX83" fmla="*/ 653799 w 1563056"/>
              <a:gd name="connsiteY83" fmla="*/ 99730 h 1483239"/>
              <a:gd name="connsiteX84" fmla="*/ 653704 w 1563056"/>
              <a:gd name="connsiteY84" fmla="*/ 104014 h 1483239"/>
              <a:gd name="connsiteX85" fmla="*/ 549786 w 1563056"/>
              <a:gd name="connsiteY85" fmla="*/ 199171 h 1483239"/>
              <a:gd name="connsiteX86" fmla="*/ 454631 w 1563056"/>
              <a:gd name="connsiteY86" fmla="*/ 95251 h 1483239"/>
              <a:gd name="connsiteX87" fmla="*/ 558549 w 1563056"/>
              <a:gd name="connsiteY87" fmla="*/ 98 h 1483239"/>
              <a:gd name="connsiteX88" fmla="*/ 104016 w 1563056"/>
              <a:gd name="connsiteY88" fmla="*/ 98 h 1483239"/>
              <a:gd name="connsiteX89" fmla="*/ 199266 w 1563056"/>
              <a:gd name="connsiteY89" fmla="*/ 99730 h 1483239"/>
              <a:gd name="connsiteX90" fmla="*/ 199171 w 1563056"/>
              <a:gd name="connsiteY90" fmla="*/ 104014 h 1483239"/>
              <a:gd name="connsiteX91" fmla="*/ 95253 w 1563056"/>
              <a:gd name="connsiteY91" fmla="*/ 199171 h 1483239"/>
              <a:gd name="connsiteX92" fmla="*/ 98 w 1563056"/>
              <a:gd name="connsiteY92" fmla="*/ 95251 h 1483239"/>
              <a:gd name="connsiteX93" fmla="*/ 104016 w 1563056"/>
              <a:gd name="connsiteY93" fmla="*/ 98 h 14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563056" h="1483239">
                <a:moveTo>
                  <a:pt x="1467616" y="1284259"/>
                </a:moveTo>
                <a:cubicBezTo>
                  <a:pt x="1520326" y="1284259"/>
                  <a:pt x="1563056" y="1328780"/>
                  <a:pt x="1563056" y="1383700"/>
                </a:cubicBezTo>
                <a:cubicBezTo>
                  <a:pt x="1563056" y="1438620"/>
                  <a:pt x="1520326" y="1483141"/>
                  <a:pt x="1467616" y="1483141"/>
                </a:cubicBezTo>
                <a:cubicBezTo>
                  <a:pt x="1414904" y="1483141"/>
                  <a:pt x="1372174" y="1438620"/>
                  <a:pt x="1372174" y="1383700"/>
                </a:cubicBezTo>
                <a:cubicBezTo>
                  <a:pt x="1372174" y="1328780"/>
                  <a:pt x="1414904" y="1284259"/>
                  <a:pt x="1467616" y="1284259"/>
                </a:cubicBezTo>
                <a:close/>
                <a:moveTo>
                  <a:pt x="1013272" y="1284068"/>
                </a:moveTo>
                <a:cubicBezTo>
                  <a:pt x="1067032" y="1285421"/>
                  <a:pt x="1109590" y="1329941"/>
                  <a:pt x="1108522" y="1383700"/>
                </a:cubicBezTo>
                <a:cubicBezTo>
                  <a:pt x="1108522" y="1385129"/>
                  <a:pt x="1108484" y="1386557"/>
                  <a:pt x="1108428" y="1387986"/>
                </a:cubicBezTo>
                <a:cubicBezTo>
                  <a:pt x="1106008" y="1442964"/>
                  <a:pt x="1059488" y="1485560"/>
                  <a:pt x="1004509" y="1483141"/>
                </a:cubicBezTo>
                <a:cubicBezTo>
                  <a:pt x="949531" y="1480722"/>
                  <a:pt x="906936" y="1434201"/>
                  <a:pt x="909354" y="1379223"/>
                </a:cubicBezTo>
                <a:cubicBezTo>
                  <a:pt x="911774" y="1324245"/>
                  <a:pt x="958294" y="1281649"/>
                  <a:pt x="1013272" y="1284068"/>
                </a:cubicBezTo>
                <a:close/>
                <a:moveTo>
                  <a:pt x="558549" y="1284068"/>
                </a:moveTo>
                <a:cubicBezTo>
                  <a:pt x="612346" y="1285326"/>
                  <a:pt x="654961" y="1329903"/>
                  <a:pt x="653799" y="1383700"/>
                </a:cubicBezTo>
                <a:cubicBezTo>
                  <a:pt x="653799" y="1385129"/>
                  <a:pt x="653761" y="1386557"/>
                  <a:pt x="653704" y="1387986"/>
                </a:cubicBezTo>
                <a:cubicBezTo>
                  <a:pt x="651284" y="1442964"/>
                  <a:pt x="604765" y="1485560"/>
                  <a:pt x="549786" y="1483141"/>
                </a:cubicBezTo>
                <a:cubicBezTo>
                  <a:pt x="494808" y="1480722"/>
                  <a:pt x="452212" y="1434201"/>
                  <a:pt x="454631" y="1379223"/>
                </a:cubicBezTo>
                <a:cubicBezTo>
                  <a:pt x="457051" y="1324245"/>
                  <a:pt x="503571" y="1281649"/>
                  <a:pt x="558549" y="1284068"/>
                </a:cubicBezTo>
                <a:close/>
                <a:moveTo>
                  <a:pt x="104016" y="1284068"/>
                </a:moveTo>
                <a:cubicBezTo>
                  <a:pt x="157813" y="1285326"/>
                  <a:pt x="200428" y="1329903"/>
                  <a:pt x="199266" y="1383700"/>
                </a:cubicBezTo>
                <a:cubicBezTo>
                  <a:pt x="199266" y="1385129"/>
                  <a:pt x="199228" y="1386557"/>
                  <a:pt x="199171" y="1387986"/>
                </a:cubicBezTo>
                <a:cubicBezTo>
                  <a:pt x="196751" y="1442964"/>
                  <a:pt x="150231" y="1485560"/>
                  <a:pt x="95253" y="1483141"/>
                </a:cubicBezTo>
                <a:cubicBezTo>
                  <a:pt x="40275" y="1480722"/>
                  <a:pt x="-2321" y="1434201"/>
                  <a:pt x="98" y="1379223"/>
                </a:cubicBezTo>
                <a:cubicBezTo>
                  <a:pt x="2518" y="1324245"/>
                  <a:pt x="49037" y="1281649"/>
                  <a:pt x="104016" y="1284068"/>
                </a:cubicBezTo>
                <a:close/>
                <a:moveTo>
                  <a:pt x="1467614" y="856205"/>
                </a:moveTo>
                <a:cubicBezTo>
                  <a:pt x="1521336" y="857462"/>
                  <a:pt x="1563932" y="901925"/>
                  <a:pt x="1562864" y="955646"/>
                </a:cubicBezTo>
                <a:cubicBezTo>
                  <a:pt x="1562864" y="957132"/>
                  <a:pt x="1562828" y="958637"/>
                  <a:pt x="1562768" y="960123"/>
                </a:cubicBezTo>
                <a:cubicBezTo>
                  <a:pt x="1560350" y="1015101"/>
                  <a:pt x="1513830" y="1057697"/>
                  <a:pt x="1458852" y="1055278"/>
                </a:cubicBezTo>
                <a:cubicBezTo>
                  <a:pt x="1403874" y="1052858"/>
                  <a:pt x="1361278" y="1006338"/>
                  <a:pt x="1363696" y="951360"/>
                </a:cubicBezTo>
                <a:cubicBezTo>
                  <a:pt x="1366116" y="896381"/>
                  <a:pt x="1412636" y="853786"/>
                  <a:pt x="1467614" y="856205"/>
                </a:cubicBezTo>
                <a:close/>
                <a:moveTo>
                  <a:pt x="1013272" y="856205"/>
                </a:moveTo>
                <a:cubicBezTo>
                  <a:pt x="1066992" y="857462"/>
                  <a:pt x="1109590" y="901925"/>
                  <a:pt x="1108522" y="955646"/>
                </a:cubicBezTo>
                <a:cubicBezTo>
                  <a:pt x="1108522" y="957132"/>
                  <a:pt x="1108484" y="958637"/>
                  <a:pt x="1108428" y="960123"/>
                </a:cubicBezTo>
                <a:cubicBezTo>
                  <a:pt x="1106008" y="1015101"/>
                  <a:pt x="1059488" y="1057697"/>
                  <a:pt x="1004509" y="1055278"/>
                </a:cubicBezTo>
                <a:cubicBezTo>
                  <a:pt x="949531" y="1052858"/>
                  <a:pt x="906936" y="1006338"/>
                  <a:pt x="909354" y="951360"/>
                </a:cubicBezTo>
                <a:cubicBezTo>
                  <a:pt x="911774" y="896381"/>
                  <a:pt x="958294" y="853786"/>
                  <a:pt x="1013272" y="856205"/>
                </a:cubicBezTo>
                <a:close/>
                <a:moveTo>
                  <a:pt x="558549" y="856205"/>
                </a:moveTo>
                <a:cubicBezTo>
                  <a:pt x="612270" y="857462"/>
                  <a:pt x="654865" y="901925"/>
                  <a:pt x="653799" y="955646"/>
                </a:cubicBezTo>
                <a:cubicBezTo>
                  <a:pt x="653799" y="957132"/>
                  <a:pt x="653761" y="958637"/>
                  <a:pt x="653704" y="960123"/>
                </a:cubicBezTo>
                <a:cubicBezTo>
                  <a:pt x="651284" y="1015101"/>
                  <a:pt x="604765" y="1057697"/>
                  <a:pt x="549786" y="1055278"/>
                </a:cubicBezTo>
                <a:cubicBezTo>
                  <a:pt x="494808" y="1052858"/>
                  <a:pt x="452212" y="1006338"/>
                  <a:pt x="454631" y="951360"/>
                </a:cubicBezTo>
                <a:cubicBezTo>
                  <a:pt x="457051" y="896381"/>
                  <a:pt x="503571" y="853786"/>
                  <a:pt x="558549" y="856205"/>
                </a:cubicBezTo>
                <a:close/>
                <a:moveTo>
                  <a:pt x="104016" y="856205"/>
                </a:moveTo>
                <a:cubicBezTo>
                  <a:pt x="157737" y="857462"/>
                  <a:pt x="200332" y="901925"/>
                  <a:pt x="199266" y="955646"/>
                </a:cubicBezTo>
                <a:cubicBezTo>
                  <a:pt x="199266" y="957132"/>
                  <a:pt x="199228" y="958637"/>
                  <a:pt x="199171" y="960123"/>
                </a:cubicBezTo>
                <a:cubicBezTo>
                  <a:pt x="196751" y="1015101"/>
                  <a:pt x="150231" y="1057697"/>
                  <a:pt x="95253" y="1055278"/>
                </a:cubicBezTo>
                <a:cubicBezTo>
                  <a:pt x="40275" y="1052858"/>
                  <a:pt x="-2321" y="1006338"/>
                  <a:pt x="98" y="951360"/>
                </a:cubicBezTo>
                <a:cubicBezTo>
                  <a:pt x="2518" y="896381"/>
                  <a:pt x="49037" y="853786"/>
                  <a:pt x="104016" y="856205"/>
                </a:cubicBezTo>
                <a:close/>
                <a:moveTo>
                  <a:pt x="1467614" y="428152"/>
                </a:moveTo>
                <a:cubicBezTo>
                  <a:pt x="1521336" y="429409"/>
                  <a:pt x="1563932" y="473872"/>
                  <a:pt x="1562864" y="527593"/>
                </a:cubicBezTo>
                <a:cubicBezTo>
                  <a:pt x="1562864" y="529079"/>
                  <a:pt x="1562828" y="530584"/>
                  <a:pt x="1562768" y="532070"/>
                </a:cubicBezTo>
                <a:cubicBezTo>
                  <a:pt x="1560350" y="587048"/>
                  <a:pt x="1513830" y="629644"/>
                  <a:pt x="1458852" y="627225"/>
                </a:cubicBezTo>
                <a:cubicBezTo>
                  <a:pt x="1403874" y="624805"/>
                  <a:pt x="1361278" y="578285"/>
                  <a:pt x="1363696" y="523307"/>
                </a:cubicBezTo>
                <a:cubicBezTo>
                  <a:pt x="1366116" y="468329"/>
                  <a:pt x="1412636" y="425733"/>
                  <a:pt x="1467614" y="428152"/>
                </a:cubicBezTo>
                <a:close/>
                <a:moveTo>
                  <a:pt x="1013272" y="428152"/>
                </a:moveTo>
                <a:cubicBezTo>
                  <a:pt x="1066992" y="429409"/>
                  <a:pt x="1109590" y="473872"/>
                  <a:pt x="1108522" y="527593"/>
                </a:cubicBezTo>
                <a:cubicBezTo>
                  <a:pt x="1108522" y="529079"/>
                  <a:pt x="1108484" y="530584"/>
                  <a:pt x="1108428" y="532070"/>
                </a:cubicBezTo>
                <a:cubicBezTo>
                  <a:pt x="1106008" y="587048"/>
                  <a:pt x="1059488" y="629644"/>
                  <a:pt x="1004509" y="627225"/>
                </a:cubicBezTo>
                <a:cubicBezTo>
                  <a:pt x="949531" y="624805"/>
                  <a:pt x="906936" y="578285"/>
                  <a:pt x="909354" y="523307"/>
                </a:cubicBezTo>
                <a:cubicBezTo>
                  <a:pt x="911774" y="468329"/>
                  <a:pt x="958294" y="425733"/>
                  <a:pt x="1013272" y="428152"/>
                </a:cubicBezTo>
                <a:close/>
                <a:moveTo>
                  <a:pt x="558549" y="428152"/>
                </a:moveTo>
                <a:cubicBezTo>
                  <a:pt x="612270" y="429409"/>
                  <a:pt x="654865" y="473872"/>
                  <a:pt x="653799" y="527593"/>
                </a:cubicBezTo>
                <a:cubicBezTo>
                  <a:pt x="653799" y="529079"/>
                  <a:pt x="653761" y="530584"/>
                  <a:pt x="653704" y="532070"/>
                </a:cubicBezTo>
                <a:cubicBezTo>
                  <a:pt x="651284" y="587048"/>
                  <a:pt x="604765" y="629644"/>
                  <a:pt x="549786" y="627225"/>
                </a:cubicBezTo>
                <a:cubicBezTo>
                  <a:pt x="494808" y="624805"/>
                  <a:pt x="452212" y="578285"/>
                  <a:pt x="454631" y="523307"/>
                </a:cubicBezTo>
                <a:cubicBezTo>
                  <a:pt x="457051" y="468329"/>
                  <a:pt x="503571" y="425733"/>
                  <a:pt x="558549" y="428152"/>
                </a:cubicBezTo>
                <a:close/>
                <a:moveTo>
                  <a:pt x="104016" y="428152"/>
                </a:moveTo>
                <a:cubicBezTo>
                  <a:pt x="157737" y="429409"/>
                  <a:pt x="200332" y="473872"/>
                  <a:pt x="199266" y="527593"/>
                </a:cubicBezTo>
                <a:cubicBezTo>
                  <a:pt x="199266" y="529079"/>
                  <a:pt x="199228" y="530584"/>
                  <a:pt x="199171" y="532070"/>
                </a:cubicBezTo>
                <a:cubicBezTo>
                  <a:pt x="196751" y="587048"/>
                  <a:pt x="150231" y="629644"/>
                  <a:pt x="95253" y="627225"/>
                </a:cubicBezTo>
                <a:cubicBezTo>
                  <a:pt x="40275" y="624805"/>
                  <a:pt x="-2321" y="578285"/>
                  <a:pt x="98" y="523307"/>
                </a:cubicBezTo>
                <a:cubicBezTo>
                  <a:pt x="2518" y="468329"/>
                  <a:pt x="49037" y="425733"/>
                  <a:pt x="104016" y="428152"/>
                </a:cubicBezTo>
                <a:close/>
                <a:moveTo>
                  <a:pt x="1467616" y="289"/>
                </a:moveTo>
                <a:cubicBezTo>
                  <a:pt x="1520326" y="289"/>
                  <a:pt x="1563056" y="44810"/>
                  <a:pt x="1563056" y="99730"/>
                </a:cubicBezTo>
                <a:cubicBezTo>
                  <a:pt x="1563056" y="154650"/>
                  <a:pt x="1520326" y="199171"/>
                  <a:pt x="1467616" y="199171"/>
                </a:cubicBezTo>
                <a:cubicBezTo>
                  <a:pt x="1414904" y="199171"/>
                  <a:pt x="1372174" y="154650"/>
                  <a:pt x="1372174" y="99730"/>
                </a:cubicBezTo>
                <a:cubicBezTo>
                  <a:pt x="1372174" y="44810"/>
                  <a:pt x="1414904" y="289"/>
                  <a:pt x="1467616" y="289"/>
                </a:cubicBezTo>
                <a:close/>
                <a:moveTo>
                  <a:pt x="1013272" y="98"/>
                </a:moveTo>
                <a:cubicBezTo>
                  <a:pt x="1067032" y="1451"/>
                  <a:pt x="1109590" y="45970"/>
                  <a:pt x="1108522" y="99730"/>
                </a:cubicBezTo>
                <a:cubicBezTo>
                  <a:pt x="1108522" y="101158"/>
                  <a:pt x="1108484" y="102587"/>
                  <a:pt x="1108428" y="104014"/>
                </a:cubicBezTo>
                <a:cubicBezTo>
                  <a:pt x="1106008" y="158994"/>
                  <a:pt x="1059488" y="201590"/>
                  <a:pt x="1004509" y="199171"/>
                </a:cubicBezTo>
                <a:cubicBezTo>
                  <a:pt x="949531" y="196751"/>
                  <a:pt x="906936" y="150231"/>
                  <a:pt x="909354" y="95251"/>
                </a:cubicBezTo>
                <a:cubicBezTo>
                  <a:pt x="911774" y="40280"/>
                  <a:pt x="958294" y="-2321"/>
                  <a:pt x="1013272" y="98"/>
                </a:cubicBezTo>
                <a:close/>
                <a:moveTo>
                  <a:pt x="558549" y="98"/>
                </a:moveTo>
                <a:cubicBezTo>
                  <a:pt x="612346" y="1346"/>
                  <a:pt x="654961" y="45931"/>
                  <a:pt x="653799" y="99730"/>
                </a:cubicBezTo>
                <a:cubicBezTo>
                  <a:pt x="653799" y="101158"/>
                  <a:pt x="653761" y="102587"/>
                  <a:pt x="653704" y="104014"/>
                </a:cubicBezTo>
                <a:cubicBezTo>
                  <a:pt x="651284" y="158994"/>
                  <a:pt x="604765" y="201590"/>
                  <a:pt x="549786" y="199171"/>
                </a:cubicBezTo>
                <a:cubicBezTo>
                  <a:pt x="494808" y="196751"/>
                  <a:pt x="452212" y="150231"/>
                  <a:pt x="454631" y="95251"/>
                </a:cubicBezTo>
                <a:cubicBezTo>
                  <a:pt x="457051" y="40280"/>
                  <a:pt x="503571" y="-2321"/>
                  <a:pt x="558549" y="98"/>
                </a:cubicBezTo>
                <a:close/>
                <a:moveTo>
                  <a:pt x="104016" y="98"/>
                </a:moveTo>
                <a:cubicBezTo>
                  <a:pt x="157813" y="1346"/>
                  <a:pt x="200428" y="45931"/>
                  <a:pt x="199266" y="99730"/>
                </a:cubicBezTo>
                <a:cubicBezTo>
                  <a:pt x="199266" y="101158"/>
                  <a:pt x="199228" y="102587"/>
                  <a:pt x="199171" y="104014"/>
                </a:cubicBezTo>
                <a:cubicBezTo>
                  <a:pt x="196751" y="158994"/>
                  <a:pt x="150231" y="201590"/>
                  <a:pt x="95253" y="199171"/>
                </a:cubicBezTo>
                <a:cubicBezTo>
                  <a:pt x="40275" y="196751"/>
                  <a:pt x="-2321" y="150231"/>
                  <a:pt x="98" y="95251"/>
                </a:cubicBezTo>
                <a:cubicBezTo>
                  <a:pt x="2518" y="40280"/>
                  <a:pt x="49037" y="-2321"/>
                  <a:pt x="104016" y="98"/>
                </a:cubicBez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A839B0C-9421-45A8-93A3-20F1A2998C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2648" r="22648"/>
          <a:stretch/>
        </p:blipFill>
        <p:spPr>
          <a:xfrm>
            <a:off x="14246225" y="2260801"/>
            <a:ext cx="9153522" cy="10083599"/>
          </a:xfrm>
        </p:spPr>
      </p:pic>
      <p:sp>
        <p:nvSpPr>
          <p:cNvPr id="14" name="Freeform 113">
            <a:extLst>
              <a:ext uri="{FF2B5EF4-FFF2-40B4-BE49-F238E27FC236}">
                <a16:creationId xmlns:a16="http://schemas.microsoft.com/office/drawing/2014/main" id="{2F4765DC-8B12-4DEA-8B61-236F8B3C0449}"/>
              </a:ext>
            </a:extLst>
          </p:cNvPr>
          <p:cNvSpPr/>
          <p:nvPr/>
        </p:nvSpPr>
        <p:spPr bwMode="auto">
          <a:xfrm>
            <a:off x="2121970" y="9393240"/>
            <a:ext cx="7107759" cy="2157411"/>
          </a:xfrm>
          <a:custGeom>
            <a:avLst/>
            <a:gdLst>
              <a:gd name="connsiteX0" fmla="*/ 7186423 w 7186422"/>
              <a:gd name="connsiteY0" fmla="*/ 2293811 h 2872549"/>
              <a:gd name="connsiteX1" fmla="*/ 0 w 7186422"/>
              <a:gd name="connsiteY1" fmla="*/ 2872550 h 2872549"/>
              <a:gd name="connsiteX2" fmla="*/ 0 w 7186422"/>
              <a:gd name="connsiteY2" fmla="*/ 0 h 2872549"/>
              <a:gd name="connsiteX3" fmla="*/ 7186423 w 7186422"/>
              <a:gd name="connsiteY3" fmla="*/ 525209 h 2872549"/>
              <a:gd name="connsiteX4" fmla="*/ 7186423 w 7186422"/>
              <a:gd name="connsiteY4" fmla="*/ 2293811 h 287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422" h="2872549">
                <a:moveTo>
                  <a:pt x="7186423" y="2293811"/>
                </a:moveTo>
                <a:lnTo>
                  <a:pt x="0" y="2872550"/>
                </a:lnTo>
                <a:lnTo>
                  <a:pt x="0" y="0"/>
                </a:lnTo>
                <a:lnTo>
                  <a:pt x="7186423" y="525209"/>
                </a:lnTo>
                <a:lnTo>
                  <a:pt x="7186423" y="2293811"/>
                </a:ln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+mn-lt"/>
              </a:rPr>
              <a:t>Anytime a child is present!</a:t>
            </a:r>
          </a:p>
        </p:txBody>
      </p:sp>
    </p:spTree>
    <p:extLst>
      <p:ext uri="{BB962C8B-B14F-4D97-AF65-F5344CB8AC3E}">
        <p14:creationId xmlns:p14="http://schemas.microsoft.com/office/powerpoint/2010/main" val="12287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0"/>
    </mc:Choice>
    <mc:Fallback xmlns="">
      <p:transition spd="slow" advTm="1705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2029376-81DD-45B4-BB78-9CB12D363B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1401" r="11401"/>
          <a:stretch/>
        </p:blipFill>
        <p:spPr>
          <a:xfrm>
            <a:off x="12794668" y="1219200"/>
            <a:ext cx="11570109" cy="10008348"/>
          </a:xfrm>
        </p:spPr>
      </p:pic>
      <p:sp>
        <p:nvSpPr>
          <p:cNvPr id="46083" name="TextBox 4">
            <a:extLst>
              <a:ext uri="{FF2B5EF4-FFF2-40B4-BE49-F238E27FC236}">
                <a16:creationId xmlns:a16="http://schemas.microsoft.com/office/drawing/2014/main" id="{BD8AFC6E-52F3-449E-8A6C-3ADBDB6CF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026" y="3569964"/>
            <a:ext cx="10624957" cy="941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113213" indent="-1827213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570413" indent="-1827213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27613" indent="-1827213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484813" indent="-1827213" defTabSz="1827213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4800" dirty="0">
                <a:solidFill>
                  <a:schemeClr val="bg1"/>
                </a:solidFill>
              </a:rPr>
              <a:t>When the school is notified, school staff will </a:t>
            </a:r>
            <a:r>
              <a:rPr lang="en-US" altLang="en-US" sz="4800" b="1" dirty="0">
                <a:solidFill>
                  <a:schemeClr val="bg1"/>
                </a:solidFill>
              </a:rPr>
              <a:t>then “handle the child with care” </a:t>
            </a:r>
            <a:r>
              <a:rPr lang="en-US" altLang="en-US" sz="4800" dirty="0">
                <a:solidFill>
                  <a:schemeClr val="bg1"/>
                </a:solidFill>
              </a:rPr>
              <a:t>and provide trauma sensitive  supports so the child can feel safe and learn.  </a:t>
            </a:r>
          </a:p>
          <a:p>
            <a:pPr marL="0" indent="0">
              <a:lnSpc>
                <a:spcPct val="150000"/>
              </a:lnSpc>
            </a:pPr>
            <a:endParaRPr lang="en-US" altLang="en-US" sz="2500" dirty="0">
              <a:solidFill>
                <a:schemeClr val="bg1"/>
              </a:solidFill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4800" dirty="0">
                <a:solidFill>
                  <a:schemeClr val="bg1"/>
                </a:solidFill>
              </a:rPr>
              <a:t>With parental consent, mental health services are available for those children who need further supports. </a:t>
            </a:r>
          </a:p>
        </p:txBody>
      </p:sp>
      <p:pic>
        <p:nvPicPr>
          <p:cNvPr id="46085" name="Picture Placeholder 23">
            <a:extLst>
              <a:ext uri="{FF2B5EF4-FFF2-40B4-BE49-F238E27FC236}">
                <a16:creationId xmlns:a16="http://schemas.microsoft.com/office/drawing/2014/main" id="{B5F6E15B-F566-4430-991D-58398A0FE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225" y="9525000"/>
            <a:ext cx="3727450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113">
            <a:extLst>
              <a:ext uri="{FF2B5EF4-FFF2-40B4-BE49-F238E27FC236}">
                <a16:creationId xmlns:a16="http://schemas.microsoft.com/office/drawing/2014/main" id="{18A7A3C9-3E09-46E7-96C0-55E6D030E824}"/>
              </a:ext>
            </a:extLst>
          </p:cNvPr>
          <p:cNvSpPr/>
          <p:nvPr/>
        </p:nvSpPr>
        <p:spPr bwMode="auto">
          <a:xfrm>
            <a:off x="1139825" y="685800"/>
            <a:ext cx="10415638" cy="2690811"/>
          </a:xfrm>
          <a:custGeom>
            <a:avLst/>
            <a:gdLst>
              <a:gd name="connsiteX0" fmla="*/ 7186423 w 7186422"/>
              <a:gd name="connsiteY0" fmla="*/ 2293811 h 2872549"/>
              <a:gd name="connsiteX1" fmla="*/ 0 w 7186422"/>
              <a:gd name="connsiteY1" fmla="*/ 2872550 h 2872549"/>
              <a:gd name="connsiteX2" fmla="*/ 0 w 7186422"/>
              <a:gd name="connsiteY2" fmla="*/ 0 h 2872549"/>
              <a:gd name="connsiteX3" fmla="*/ 7186423 w 7186422"/>
              <a:gd name="connsiteY3" fmla="*/ 525209 h 2872549"/>
              <a:gd name="connsiteX4" fmla="*/ 7186423 w 7186422"/>
              <a:gd name="connsiteY4" fmla="*/ 2293811 h 287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422" h="2872549">
                <a:moveTo>
                  <a:pt x="7186423" y="2293811"/>
                </a:moveTo>
                <a:lnTo>
                  <a:pt x="0" y="2872550"/>
                </a:lnTo>
                <a:lnTo>
                  <a:pt x="0" y="0"/>
                </a:lnTo>
                <a:lnTo>
                  <a:pt x="7186423" y="525209"/>
                </a:lnTo>
                <a:lnTo>
                  <a:pt x="7186423" y="2293811"/>
                </a:ln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00" b="1" dirty="0">
                <a:latin typeface="+mn-lt"/>
              </a:rPr>
              <a:t>Send HWC notice before the start   of the next school 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31"/>
    </mc:Choice>
    <mc:Fallback xmlns="">
      <p:transition spd="slow" advTm="2193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2707D49-19DD-442A-AD75-A06842F2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225" y="254000"/>
            <a:ext cx="11353800" cy="133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B3934-7D0B-45FC-BBC4-1441B15D3128}"/>
              </a:ext>
            </a:extLst>
          </p:cNvPr>
          <p:cNvSpPr txBox="1"/>
          <p:nvPr/>
        </p:nvSpPr>
        <p:spPr>
          <a:xfrm>
            <a:off x="2511425" y="5410200"/>
            <a:ext cx="8991600" cy="37087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chemeClr val="bg1"/>
                </a:solidFill>
              </a:rPr>
              <a:t>From Your Web Browser visit </a:t>
            </a:r>
            <a:r>
              <a:rPr lang="en-US" sz="5700" b="1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www.handlewithcarestl.org/law-enforcement</a:t>
            </a:r>
            <a:endParaRPr lang="en-US" sz="5700" b="1" dirty="0">
              <a:solidFill>
                <a:schemeClr val="accent2"/>
              </a:solidFill>
            </a:endParaRPr>
          </a:p>
          <a:p>
            <a:pPr>
              <a:defRPr/>
            </a:pP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2"/>
    </mc:Choice>
    <mc:Fallback xmlns="">
      <p:transition spd="slow" advTm="2050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Placeholder 2">
            <a:extLst>
              <a:ext uri="{FF2B5EF4-FFF2-40B4-BE49-F238E27FC236}">
                <a16:creationId xmlns:a16="http://schemas.microsoft.com/office/drawing/2014/main" id="{E633B6F5-6105-42AA-A47A-5001AB8AD34E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24384000" cy="93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CE865C9C-6BFB-44D4-AC5C-510B1D805AE4}"/>
              </a:ext>
            </a:extLst>
          </p:cNvPr>
          <p:cNvSpPr/>
          <p:nvPr/>
        </p:nvSpPr>
        <p:spPr>
          <a:xfrm>
            <a:off x="8742363" y="-12700"/>
            <a:ext cx="15649575" cy="830263"/>
          </a:xfrm>
          <a:custGeom>
            <a:avLst/>
            <a:gdLst>
              <a:gd name="connsiteX0" fmla="*/ 15648872 w 15648871"/>
              <a:gd name="connsiteY0" fmla="*/ 0 h 831233"/>
              <a:gd name="connsiteX1" fmla="*/ 15648872 w 15648871"/>
              <a:gd name="connsiteY1" fmla="*/ 831234 h 831233"/>
              <a:gd name="connsiteX2" fmla="*/ 0 w 15648871"/>
              <a:gd name="connsiteY2" fmla="*/ 0 h 831233"/>
              <a:gd name="connsiteX3" fmla="*/ 15648872 w 15648871"/>
              <a:gd name="connsiteY3" fmla="*/ 0 h 83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8871" h="831233">
                <a:moveTo>
                  <a:pt x="15648872" y="0"/>
                </a:moveTo>
                <a:lnTo>
                  <a:pt x="15648872" y="831234"/>
                </a:lnTo>
                <a:lnTo>
                  <a:pt x="0" y="0"/>
                </a:lnTo>
                <a:lnTo>
                  <a:pt x="15648872" y="0"/>
                </a:ln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43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ABC050C-B5B0-418B-83E1-507E7185FD2B}"/>
              </a:ext>
            </a:extLst>
          </p:cNvPr>
          <p:cNvSpPr/>
          <p:nvPr/>
        </p:nvSpPr>
        <p:spPr>
          <a:xfrm>
            <a:off x="0" y="8112125"/>
            <a:ext cx="5381625" cy="2555875"/>
          </a:xfrm>
          <a:custGeom>
            <a:avLst/>
            <a:gdLst>
              <a:gd name="connsiteX0" fmla="*/ 0 w 6096724"/>
              <a:gd name="connsiteY0" fmla="*/ 0 h 2896096"/>
              <a:gd name="connsiteX1" fmla="*/ 6096724 w 6096724"/>
              <a:gd name="connsiteY1" fmla="*/ 445570 h 2896096"/>
              <a:gd name="connsiteX2" fmla="*/ 6096724 w 6096724"/>
              <a:gd name="connsiteY2" fmla="*/ 2405113 h 2896096"/>
              <a:gd name="connsiteX3" fmla="*/ 0 w 6096724"/>
              <a:gd name="connsiteY3" fmla="*/ 2896096 h 289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724" h="2896096">
                <a:moveTo>
                  <a:pt x="0" y="0"/>
                </a:moveTo>
                <a:lnTo>
                  <a:pt x="6096724" y="445570"/>
                </a:lnTo>
                <a:lnTo>
                  <a:pt x="6096724" y="2405113"/>
                </a:lnTo>
                <a:lnTo>
                  <a:pt x="0" y="2896096"/>
                </a:ln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>
              <a:latin typeface="+mn-lt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5AD8E5A-5977-486D-9F14-71AC6ADB1C13}"/>
              </a:ext>
            </a:extLst>
          </p:cNvPr>
          <p:cNvSpPr/>
          <p:nvPr/>
        </p:nvSpPr>
        <p:spPr>
          <a:xfrm>
            <a:off x="1597025" y="5222875"/>
            <a:ext cx="10944225" cy="8153400"/>
          </a:xfrm>
          <a:prstGeom prst="roundRect">
            <a:avLst>
              <a:gd name="adj" fmla="val 11192"/>
            </a:avLst>
          </a:prstGeom>
          <a:solidFill>
            <a:schemeClr val="bg1"/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599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63F6EBD-6377-4A40-B530-480EE4E06037}"/>
              </a:ext>
            </a:extLst>
          </p:cNvPr>
          <p:cNvSpPr txBox="1"/>
          <p:nvPr/>
        </p:nvSpPr>
        <p:spPr bwMode="auto">
          <a:xfrm>
            <a:off x="2279650" y="5544203"/>
            <a:ext cx="9604375" cy="7181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6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</a:rPr>
              <a:t>Alert #2046</a:t>
            </a:r>
            <a:br>
              <a:rPr lang="en-US" sz="3600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en-US" sz="3600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</a:rPr>
              <a:t>8/16/2021 7:47:02 PM</a:t>
            </a:r>
            <a:br>
              <a:rPr lang="en-US" sz="3600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en-US" sz="4000" dirty="0">
                <a:solidFill>
                  <a:srgbClr val="333333"/>
                </a:solidFill>
                <a:effectLst/>
                <a:latin typeface="Raleway" panose="020B0503030101060003"/>
                <a:ea typeface="Calibri" panose="020F0502020204030204" pitchFamily="34" charset="0"/>
              </a:rPr>
              <a:t>One or more children were on the scene of a potentially traumatic incident within the past 24 hours and could exhibit academic, emotional and/or behavioral problems as a result. </a:t>
            </a:r>
          </a:p>
          <a:p>
            <a:pPr algn="ctr"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6">
                    <a:lumMod val="75000"/>
                    <a:lumOff val="25000"/>
                  </a:schemeClr>
                </a:solidFill>
                <a:latin typeface="Raleway" panose="020B0503030101060003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4000" b="1" i="1" dirty="0">
                <a:solidFill>
                  <a:srgbClr val="0080CC"/>
                </a:solidFill>
                <a:latin typeface="Raleway" panose="020B0503030101060003"/>
                <a:ea typeface="Open Sans" panose="020B0606030504020204" pitchFamily="34" charset="0"/>
                <a:cs typeface="Open Sans" panose="020B0606030504020204" pitchFamily="34" charset="0"/>
              </a:rPr>
              <a:t>please handle him/her with care</a:t>
            </a:r>
            <a:r>
              <a:rPr lang="en-US" sz="4000" dirty="0">
                <a:solidFill>
                  <a:schemeClr val="accent6">
                    <a:lumMod val="75000"/>
                    <a:lumOff val="25000"/>
                  </a:schemeClr>
                </a:solidFill>
                <a:latin typeface="Raleway" panose="020B0503030101060003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</p:txBody>
      </p:sp>
      <p:pic>
        <p:nvPicPr>
          <p:cNvPr id="40973" name="Picture Placeholder 23">
            <a:extLst>
              <a:ext uri="{FF2B5EF4-FFF2-40B4-BE49-F238E27FC236}">
                <a16:creationId xmlns:a16="http://schemas.microsoft.com/office/drawing/2014/main" id="{A3E47CDF-2AC7-4ABC-858A-2234D26AE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25" y="7798112"/>
            <a:ext cx="5487569" cy="5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13">
            <a:extLst>
              <a:ext uri="{FF2B5EF4-FFF2-40B4-BE49-F238E27FC236}">
                <a16:creationId xmlns:a16="http://schemas.microsoft.com/office/drawing/2014/main" id="{A6D54859-6B0C-46C8-8D4F-04470D808202}"/>
              </a:ext>
            </a:extLst>
          </p:cNvPr>
          <p:cNvSpPr/>
          <p:nvPr/>
        </p:nvSpPr>
        <p:spPr bwMode="auto">
          <a:xfrm>
            <a:off x="1939404" y="1069551"/>
            <a:ext cx="10554221" cy="3238286"/>
          </a:xfrm>
          <a:custGeom>
            <a:avLst/>
            <a:gdLst>
              <a:gd name="connsiteX0" fmla="*/ 7186423 w 7186422"/>
              <a:gd name="connsiteY0" fmla="*/ 2293811 h 2872549"/>
              <a:gd name="connsiteX1" fmla="*/ 0 w 7186422"/>
              <a:gd name="connsiteY1" fmla="*/ 2872550 h 2872549"/>
              <a:gd name="connsiteX2" fmla="*/ 0 w 7186422"/>
              <a:gd name="connsiteY2" fmla="*/ 0 h 2872549"/>
              <a:gd name="connsiteX3" fmla="*/ 7186423 w 7186422"/>
              <a:gd name="connsiteY3" fmla="*/ 525209 h 2872549"/>
              <a:gd name="connsiteX4" fmla="*/ 7186423 w 7186422"/>
              <a:gd name="connsiteY4" fmla="*/ 2293811 h 287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422" h="2872549">
                <a:moveTo>
                  <a:pt x="7186423" y="2293811"/>
                </a:moveTo>
                <a:lnTo>
                  <a:pt x="0" y="2872550"/>
                </a:lnTo>
                <a:lnTo>
                  <a:pt x="0" y="0"/>
                </a:lnTo>
                <a:lnTo>
                  <a:pt x="7186423" y="525209"/>
                </a:lnTo>
                <a:lnTo>
                  <a:pt x="7186423" y="2293811"/>
                </a:lnTo>
                <a:close/>
              </a:path>
            </a:pathLst>
          </a:custGeom>
          <a:gradFill>
            <a:gsLst>
              <a:gs pos="0">
                <a:srgbClr val="F7B03F"/>
              </a:gs>
              <a:gs pos="100000">
                <a:srgbClr val="FFC000"/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anchor="ctr"/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0" b="1" dirty="0">
                <a:latin typeface="+mn-lt"/>
              </a:rPr>
              <a:t>HANDLE WITH CARE ALERT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70807"/>
      </a:dk1>
      <a:lt1>
        <a:srgbClr val="FEFFFE"/>
      </a:lt1>
      <a:dk2>
        <a:srgbClr val="F4F5F4"/>
      </a:dk2>
      <a:lt2>
        <a:srgbClr val="D3D4D3"/>
      </a:lt2>
      <a:accent1>
        <a:srgbClr val="70C3D6"/>
      </a:accent1>
      <a:accent2>
        <a:srgbClr val="076CF2"/>
      </a:accent2>
      <a:accent3>
        <a:srgbClr val="FE7C49"/>
      </a:accent3>
      <a:accent4>
        <a:srgbClr val="E92A4C"/>
      </a:accent4>
      <a:accent5>
        <a:srgbClr val="01C194"/>
      </a:accent5>
      <a:accent6>
        <a:srgbClr val="333230"/>
      </a:accent6>
      <a:hlink>
        <a:srgbClr val="01E0AD"/>
      </a:hlink>
      <a:folHlink>
        <a:srgbClr val="70C3D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941332</TotalTime>
  <Words>451</Words>
  <Application>Microsoft Office PowerPoint</Application>
  <PresentationFormat>Custom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Fraunces 9pt Soft NonWonky</vt:lpstr>
      <vt:lpstr>Raleway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Dhika Supangestu</dc:creator>
  <cp:lastModifiedBy>Lisa Potts</cp:lastModifiedBy>
  <cp:revision>187</cp:revision>
  <dcterms:created xsi:type="dcterms:W3CDTF">2019-01-23T07:32:06Z</dcterms:created>
  <dcterms:modified xsi:type="dcterms:W3CDTF">2021-08-26T19:12:16Z</dcterms:modified>
</cp:coreProperties>
</file>